
<file path=[Content_Types].xml><?xml version="1.0" encoding="utf-8"?>
<Types xmlns="http://schemas.openxmlformats.org/package/2006/content-types"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3"/>
    <p:sldId id="257" r:id="rId4"/>
    <p:sldId id="258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90" r:id="rId33"/>
    <p:sldId id="288" r:id="rId34"/>
    <p:sldId id="289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  <p:sldId id="308" r:id="rId53"/>
    <p:sldId id="309" r:id="rId54"/>
    <p:sldId id="310" r:id="rId55"/>
    <p:sldId id="311" r:id="rId56"/>
    <p:sldId id="312" r:id="rId57"/>
    <p:sldId id="313" r:id="rId58"/>
    <p:sldId id="314" r:id="rId59"/>
    <p:sldId id="315" r:id="rId60"/>
    <p:sldId id="316" r:id="rId61"/>
    <p:sldId id="317" r:id="rId62"/>
    <p:sldId id="318" r:id="rId63"/>
    <p:sldId id="319" r:id="rId64"/>
    <p:sldId id="320" r:id="rId65"/>
    <p:sldId id="321" r:id="rId66"/>
    <p:sldId id="322" r:id="rId67"/>
    <p:sldId id="323" r:id="rId68"/>
    <p:sldId id="324" r:id="rId69"/>
    <p:sldId id="325" r:id="rId70"/>
    <p:sldId id="326" r:id="rId71"/>
    <p:sldId id="327" r:id="rId72"/>
    <p:sldId id="328" r:id="rId73"/>
    <p:sldId id="329" r:id="rId74"/>
    <p:sldId id="330" r:id="rId75"/>
    <p:sldId id="331" r:id="rId76"/>
    <p:sldId id="333" r:id="rId77"/>
    <p:sldId id="334" r:id="rId78"/>
    <p:sldId id="335" r:id="rId79"/>
    <p:sldId id="336" r:id="rId80"/>
    <p:sldId id="337" r:id="rId81"/>
    <p:sldId id="338" r:id="rId82"/>
    <p:sldId id="341" r:id="rId83"/>
    <p:sldId id="342" r:id="rId84"/>
    <p:sldId id="343" r:id="rId85"/>
    <p:sldId id="344" r:id="rId86"/>
    <p:sldId id="345" r:id="rId87"/>
    <p:sldId id="346" r:id="rId88"/>
    <p:sldId id="347" r:id="rId89"/>
    <p:sldId id="348" r:id="rId90"/>
    <p:sldId id="349" r:id="rId91"/>
    <p:sldId id="352" r:id="rId92"/>
    <p:sldId id="353" r:id="rId93"/>
    <p:sldId id="354" r:id="rId94"/>
    <p:sldId id="355" r:id="rId95"/>
    <p:sldId id="356" r:id="rId96"/>
    <p:sldId id="357" r:id="rId97"/>
    <p:sldId id="358" r:id="rId98"/>
    <p:sldId id="359" r:id="rId99"/>
    <p:sldId id="360" r:id="rId100"/>
    <p:sldId id="361" r:id="rId101"/>
    <p:sldId id="362" r:id="rId102"/>
    <p:sldId id="363" r:id="rId103"/>
    <p:sldId id="364" r:id="rId104"/>
    <p:sldId id="365" r:id="rId105"/>
    <p:sldId id="366" r:id="rId106"/>
    <p:sldId id="367" r:id="rId107"/>
    <p:sldId id="368" r:id="rId108"/>
    <p:sldId id="369" r:id="rId109"/>
    <p:sldId id="370" r:id="rId110"/>
    <p:sldId id="371" r:id="rId111"/>
    <p:sldId id="372" r:id="rId112"/>
    <p:sldId id="373" r:id="rId113"/>
    <p:sldId id="374" r:id="rId114"/>
    <p:sldId id="375" r:id="rId115"/>
    <p:sldId id="376" r:id="rId116"/>
    <p:sldId id="377" r:id="rId117"/>
    <p:sldId id="378" r:id="rId118"/>
    <p:sldId id="379" r:id="rId119"/>
    <p:sldId id="380" r:id="rId120"/>
    <p:sldId id="381" r:id="rId121"/>
    <p:sldId id="382" r:id="rId122"/>
    <p:sldId id="383" r:id="rId123"/>
    <p:sldId id="384" r:id="rId124"/>
    <p:sldId id="385" r:id="rId125"/>
    <p:sldId id="386" r:id="rId126"/>
    <p:sldId id="387" r:id="rId127"/>
    <p:sldId id="388" r:id="rId128"/>
    <p:sldId id="389" r:id="rId129"/>
    <p:sldId id="390" r:id="rId130"/>
    <p:sldId id="391" r:id="rId131"/>
    <p:sldId id="392" r:id="rId132"/>
    <p:sldId id="393" r:id="rId133"/>
    <p:sldId id="394" r:id="rId134"/>
    <p:sldId id="395" r:id="rId135"/>
    <p:sldId id="396" r:id="rId136"/>
    <p:sldId id="397" r:id="rId137"/>
    <p:sldId id="398" r:id="rId138"/>
    <p:sldId id="399" r:id="rId139"/>
    <p:sldId id="400" r:id="rId140"/>
    <p:sldId id="401" r:id="rId141"/>
    <p:sldId id="402" r:id="rId142"/>
    <p:sldId id="403" r:id="rId143"/>
    <p:sldId id="404" r:id="rId144"/>
    <p:sldId id="405" r:id="rId145"/>
    <p:sldId id="406" r:id="rId146"/>
    <p:sldId id="407" r:id="rId147"/>
    <p:sldId id="408" r:id="rId148"/>
    <p:sldId id="410" r:id="rId149"/>
    <p:sldId id="411" r:id="rId150"/>
    <p:sldId id="412" r:id="rId151"/>
    <p:sldId id="413" r:id="rId152"/>
    <p:sldId id="414" r:id="rId153"/>
    <p:sldId id="415" r:id="rId154"/>
    <p:sldId id="416" r:id="rId155"/>
    <p:sldId id="417" r:id="rId156"/>
    <p:sldId id="418" r:id="rId157"/>
    <p:sldId id="419" r:id="rId158"/>
    <p:sldId id="420" r:id="rId159"/>
    <p:sldId id="421" r:id="rId160"/>
    <p:sldId id="422" r:id="rId161"/>
    <p:sldId id="423" r:id="rId162"/>
    <p:sldId id="424" r:id="rId163"/>
    <p:sldId id="425" r:id="rId164"/>
    <p:sldId id="426" r:id="rId165"/>
    <p:sldId id="427" r:id="rId166"/>
    <p:sldId id="428" r:id="rId167"/>
    <p:sldId id="429" r:id="rId168"/>
    <p:sldId id="430" r:id="rId169"/>
    <p:sldId id="431" r:id="rId170"/>
    <p:sldId id="432" r:id="rId171"/>
    <p:sldId id="433" r:id="rId172"/>
    <p:sldId id="435" r:id="rId173"/>
    <p:sldId id="436" r:id="rId174"/>
    <p:sldId id="437" r:id="rId175"/>
    <p:sldId id="438" r:id="rId176"/>
    <p:sldId id="439" r:id="rId177"/>
    <p:sldId id="440" r:id="rId178"/>
    <p:sldId id="441" r:id="rId179"/>
    <p:sldId id="442" r:id="rId180"/>
    <p:sldId id="443" r:id="rId181"/>
    <p:sldId id="444" r:id="rId182"/>
    <p:sldId id="445" r:id="rId183"/>
    <p:sldId id="446" r:id="rId184"/>
    <p:sldId id="447" r:id="rId185"/>
    <p:sldId id="448" r:id="rId186"/>
    <p:sldId id="449" r:id="rId187"/>
    <p:sldId id="450" r:id="rId188"/>
    <p:sldId id="451" r:id="rId189"/>
    <p:sldId id="452" r:id="rId190"/>
    <p:sldId id="453" r:id="rId191"/>
    <p:sldId id="454" r:id="rId192"/>
    <p:sldId id="455" r:id="rId193"/>
    <p:sldId id="456" r:id="rId194"/>
    <p:sldId id="457" r:id="rId195"/>
    <p:sldId id="458" r:id="rId196"/>
    <p:sldId id="459" r:id="rId197"/>
    <p:sldId id="460" r:id="rId198"/>
    <p:sldId id="461" r:id="rId199"/>
    <p:sldId id="462" r:id="rId200"/>
    <p:sldId id="463" r:id="rId201"/>
    <p:sldId id="464" r:id="rId202"/>
    <p:sldId id="465" r:id="rId203"/>
    <p:sldId id="466" r:id="rId204"/>
    <p:sldId id="497" r:id="rId205"/>
    <p:sldId id="467" r:id="rId206"/>
    <p:sldId id="468" r:id="rId207"/>
    <p:sldId id="469" r:id="rId208"/>
    <p:sldId id="470" r:id="rId209"/>
    <p:sldId id="471" r:id="rId210"/>
    <p:sldId id="472" r:id="rId211"/>
    <p:sldId id="473" r:id="rId212"/>
    <p:sldId id="474" r:id="rId213"/>
    <p:sldId id="475" r:id="rId214"/>
    <p:sldId id="476" r:id="rId215"/>
    <p:sldId id="477" r:id="rId216"/>
    <p:sldId id="478" r:id="rId217"/>
    <p:sldId id="479" r:id="rId218"/>
    <p:sldId id="480" r:id="rId219"/>
    <p:sldId id="481" r:id="rId220"/>
    <p:sldId id="482" r:id="rId221"/>
    <p:sldId id="483" r:id="rId222"/>
    <p:sldId id="484" r:id="rId223"/>
    <p:sldId id="485" r:id="rId224"/>
    <p:sldId id="486" r:id="rId225"/>
    <p:sldId id="487" r:id="rId226"/>
    <p:sldId id="488" r:id="rId227"/>
    <p:sldId id="489" r:id="rId228"/>
    <p:sldId id="490" r:id="rId229"/>
    <p:sldId id="491" r:id="rId230"/>
    <p:sldId id="492" r:id="rId231"/>
    <p:sldId id="493" r:id="rId232"/>
    <p:sldId id="494" r:id="rId233"/>
    <p:sldId id="495" r:id="rId234"/>
    <p:sldId id="496" r:id="rId235"/>
    <p:sldId id="498" r:id="rId236"/>
    <p:sldId id="499" r:id="rId237"/>
    <p:sldId id="500" r:id="rId238"/>
    <p:sldId id="501" r:id="rId239"/>
    <p:sldId id="502" r:id="rId240"/>
    <p:sldId id="503" r:id="rId241"/>
    <p:sldId id="504" r:id="rId242"/>
    <p:sldId id="505" r:id="rId243"/>
    <p:sldId id="506" r:id="rId244"/>
    <p:sldId id="507" r:id="rId245"/>
    <p:sldId id="508" r:id="rId246"/>
    <p:sldId id="509" r:id="rId247"/>
    <p:sldId id="510" r:id="rId248"/>
    <p:sldId id="511" r:id="rId249"/>
    <p:sldId id="512" r:id="rId250"/>
    <p:sldId id="513" r:id="rId251"/>
    <p:sldId id="514" r:id="rId252"/>
    <p:sldId id="515" r:id="rId253"/>
    <p:sldId id="516" r:id="rId254"/>
    <p:sldId id="517" r:id="rId255"/>
    <p:sldId id="518" r:id="rId256"/>
    <p:sldId id="519" r:id="rId257"/>
    <p:sldId id="520" r:id="rId258"/>
    <p:sldId id="521" r:id="rId259"/>
    <p:sldId id="522" r:id="rId260"/>
    <p:sldId id="523" r:id="rId261"/>
    <p:sldId id="524" r:id="rId262"/>
    <p:sldId id="525" r:id="rId263"/>
    <p:sldId id="526" r:id="rId264"/>
    <p:sldId id="527" r:id="rId265"/>
    <p:sldId id="528" r:id="rId266"/>
    <p:sldId id="529" r:id="rId267"/>
    <p:sldId id="530" r:id="rId268"/>
    <p:sldId id="531" r:id="rId269"/>
    <p:sldId id="532" r:id="rId270"/>
    <p:sldId id="533" r:id="rId271"/>
    <p:sldId id="534" r:id="rId272"/>
    <p:sldId id="535" r:id="rId273"/>
    <p:sldId id="536" r:id="rId274"/>
    <p:sldId id="537" r:id="rId275"/>
    <p:sldId id="538" r:id="rId276"/>
    <p:sldId id="539" r:id="rId277"/>
    <p:sldId id="540" r:id="rId278"/>
    <p:sldId id="541" r:id="rId279"/>
    <p:sldId id="542" r:id="rId280"/>
    <p:sldId id="543" r:id="rId281"/>
    <p:sldId id="544" r:id="rId282"/>
    <p:sldId id="545" r:id="rId283"/>
    <p:sldId id="546" r:id="rId284"/>
    <p:sldId id="547" r:id="rId285"/>
    <p:sldId id="548" r:id="rId286"/>
    <p:sldId id="549" r:id="rId287"/>
    <p:sldId id="550" r:id="rId288"/>
    <p:sldId id="551" r:id="rId289"/>
    <p:sldId id="552" r:id="rId290"/>
    <p:sldId id="553" r:id="rId291"/>
    <p:sldId id="554" r:id="rId292"/>
    <p:sldId id="555" r:id="rId293"/>
    <p:sldId id="556" r:id="rId294"/>
    <p:sldId id="557" r:id="rId295"/>
    <p:sldId id="558" r:id="rId296"/>
    <p:sldId id="590" r:id="rId29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" Target="slides/slide97.xml"/><Relationship Id="rId98" Type="http://schemas.openxmlformats.org/officeDocument/2006/relationships/slide" Target="slides/slide96.xml"/><Relationship Id="rId97" Type="http://schemas.openxmlformats.org/officeDocument/2006/relationships/slide" Target="slides/slide95.xml"/><Relationship Id="rId96" Type="http://schemas.openxmlformats.org/officeDocument/2006/relationships/slide" Target="slides/slide94.xml"/><Relationship Id="rId95" Type="http://schemas.openxmlformats.org/officeDocument/2006/relationships/slide" Target="slides/slide93.xml"/><Relationship Id="rId94" Type="http://schemas.openxmlformats.org/officeDocument/2006/relationships/slide" Target="slides/slide92.xml"/><Relationship Id="rId93" Type="http://schemas.openxmlformats.org/officeDocument/2006/relationships/slide" Target="slides/slide91.xml"/><Relationship Id="rId92" Type="http://schemas.openxmlformats.org/officeDocument/2006/relationships/slide" Target="slides/slide90.xml"/><Relationship Id="rId91" Type="http://schemas.openxmlformats.org/officeDocument/2006/relationships/slide" Target="slides/slide89.xml"/><Relationship Id="rId90" Type="http://schemas.openxmlformats.org/officeDocument/2006/relationships/slide" Target="slides/slide88.xml"/><Relationship Id="rId9" Type="http://schemas.openxmlformats.org/officeDocument/2006/relationships/slide" Target="slides/slide7.xml"/><Relationship Id="rId89" Type="http://schemas.openxmlformats.org/officeDocument/2006/relationships/slide" Target="slides/slide87.xml"/><Relationship Id="rId88" Type="http://schemas.openxmlformats.org/officeDocument/2006/relationships/slide" Target="slides/slide86.xml"/><Relationship Id="rId87" Type="http://schemas.openxmlformats.org/officeDocument/2006/relationships/slide" Target="slides/slide85.xml"/><Relationship Id="rId86" Type="http://schemas.openxmlformats.org/officeDocument/2006/relationships/slide" Target="slides/slide84.xml"/><Relationship Id="rId85" Type="http://schemas.openxmlformats.org/officeDocument/2006/relationships/slide" Target="slides/slide83.xml"/><Relationship Id="rId84" Type="http://schemas.openxmlformats.org/officeDocument/2006/relationships/slide" Target="slides/slide82.xml"/><Relationship Id="rId83" Type="http://schemas.openxmlformats.org/officeDocument/2006/relationships/slide" Target="slides/slide81.xml"/><Relationship Id="rId82" Type="http://schemas.openxmlformats.org/officeDocument/2006/relationships/slide" Target="slides/slide80.xml"/><Relationship Id="rId81" Type="http://schemas.openxmlformats.org/officeDocument/2006/relationships/slide" Target="slides/slide79.xml"/><Relationship Id="rId80" Type="http://schemas.openxmlformats.org/officeDocument/2006/relationships/slide" Target="slides/slide78.xml"/><Relationship Id="rId8" Type="http://schemas.openxmlformats.org/officeDocument/2006/relationships/slide" Target="slides/slide6.xml"/><Relationship Id="rId79" Type="http://schemas.openxmlformats.org/officeDocument/2006/relationships/slide" Target="slides/slide77.xml"/><Relationship Id="rId78" Type="http://schemas.openxmlformats.org/officeDocument/2006/relationships/slide" Target="slides/slide76.xml"/><Relationship Id="rId77" Type="http://schemas.openxmlformats.org/officeDocument/2006/relationships/slide" Target="slides/slide75.xml"/><Relationship Id="rId76" Type="http://schemas.openxmlformats.org/officeDocument/2006/relationships/slide" Target="slides/slide74.xml"/><Relationship Id="rId75" Type="http://schemas.openxmlformats.org/officeDocument/2006/relationships/slide" Target="slides/slide73.xml"/><Relationship Id="rId74" Type="http://schemas.openxmlformats.org/officeDocument/2006/relationships/slide" Target="slides/slide72.xml"/><Relationship Id="rId73" Type="http://schemas.openxmlformats.org/officeDocument/2006/relationships/slide" Target="slides/slide71.xml"/><Relationship Id="rId72" Type="http://schemas.openxmlformats.org/officeDocument/2006/relationships/slide" Target="slides/slide70.xml"/><Relationship Id="rId71" Type="http://schemas.openxmlformats.org/officeDocument/2006/relationships/slide" Target="slides/slide69.xml"/><Relationship Id="rId70" Type="http://schemas.openxmlformats.org/officeDocument/2006/relationships/slide" Target="slides/slide68.xml"/><Relationship Id="rId7" Type="http://schemas.openxmlformats.org/officeDocument/2006/relationships/slide" Target="slides/slide5.xml"/><Relationship Id="rId69" Type="http://schemas.openxmlformats.org/officeDocument/2006/relationships/slide" Target="slides/slide67.xml"/><Relationship Id="rId68" Type="http://schemas.openxmlformats.org/officeDocument/2006/relationships/slide" Target="slides/slide66.xml"/><Relationship Id="rId67" Type="http://schemas.openxmlformats.org/officeDocument/2006/relationships/slide" Target="slides/slide65.xml"/><Relationship Id="rId66" Type="http://schemas.openxmlformats.org/officeDocument/2006/relationships/slide" Target="slides/slide64.xml"/><Relationship Id="rId65" Type="http://schemas.openxmlformats.org/officeDocument/2006/relationships/slide" Target="slides/slide63.xml"/><Relationship Id="rId64" Type="http://schemas.openxmlformats.org/officeDocument/2006/relationships/slide" Target="slides/slide62.xml"/><Relationship Id="rId63" Type="http://schemas.openxmlformats.org/officeDocument/2006/relationships/slide" Target="slides/slide61.xml"/><Relationship Id="rId62" Type="http://schemas.openxmlformats.org/officeDocument/2006/relationships/slide" Target="slides/slide60.xml"/><Relationship Id="rId61" Type="http://schemas.openxmlformats.org/officeDocument/2006/relationships/slide" Target="slides/slide59.xml"/><Relationship Id="rId60" Type="http://schemas.openxmlformats.org/officeDocument/2006/relationships/slide" Target="slides/slide58.xml"/><Relationship Id="rId6" Type="http://schemas.openxmlformats.org/officeDocument/2006/relationships/slide" Target="slides/slide4.xml"/><Relationship Id="rId59" Type="http://schemas.openxmlformats.org/officeDocument/2006/relationships/slide" Target="slides/slide57.xml"/><Relationship Id="rId58" Type="http://schemas.openxmlformats.org/officeDocument/2006/relationships/slide" Target="slides/slide56.xml"/><Relationship Id="rId57" Type="http://schemas.openxmlformats.org/officeDocument/2006/relationships/slide" Target="slides/slide55.xml"/><Relationship Id="rId56" Type="http://schemas.openxmlformats.org/officeDocument/2006/relationships/slide" Target="slides/slide54.xml"/><Relationship Id="rId55" Type="http://schemas.openxmlformats.org/officeDocument/2006/relationships/slide" Target="slides/slide53.xml"/><Relationship Id="rId54" Type="http://schemas.openxmlformats.org/officeDocument/2006/relationships/slide" Target="slides/slide52.xml"/><Relationship Id="rId53" Type="http://schemas.openxmlformats.org/officeDocument/2006/relationships/slide" Target="slides/slide51.xml"/><Relationship Id="rId52" Type="http://schemas.openxmlformats.org/officeDocument/2006/relationships/slide" Target="slides/slide50.xml"/><Relationship Id="rId51" Type="http://schemas.openxmlformats.org/officeDocument/2006/relationships/slide" Target="slides/slide49.xml"/><Relationship Id="rId50" Type="http://schemas.openxmlformats.org/officeDocument/2006/relationships/slide" Target="slides/slide48.xml"/><Relationship Id="rId5" Type="http://schemas.openxmlformats.org/officeDocument/2006/relationships/slide" Target="slides/slide3.xml"/><Relationship Id="rId49" Type="http://schemas.openxmlformats.org/officeDocument/2006/relationships/slide" Target="slides/slide47.xml"/><Relationship Id="rId48" Type="http://schemas.openxmlformats.org/officeDocument/2006/relationships/slide" Target="slides/slide46.xml"/><Relationship Id="rId47" Type="http://schemas.openxmlformats.org/officeDocument/2006/relationships/slide" Target="slides/slide45.xml"/><Relationship Id="rId46" Type="http://schemas.openxmlformats.org/officeDocument/2006/relationships/slide" Target="slides/slide44.xml"/><Relationship Id="rId45" Type="http://schemas.openxmlformats.org/officeDocument/2006/relationships/slide" Target="slides/slide43.xml"/><Relationship Id="rId44" Type="http://schemas.openxmlformats.org/officeDocument/2006/relationships/slide" Target="slides/slide42.xml"/><Relationship Id="rId43" Type="http://schemas.openxmlformats.org/officeDocument/2006/relationships/slide" Target="slides/slide41.xml"/><Relationship Id="rId42" Type="http://schemas.openxmlformats.org/officeDocument/2006/relationships/slide" Target="slides/slide40.xml"/><Relationship Id="rId41" Type="http://schemas.openxmlformats.org/officeDocument/2006/relationships/slide" Target="slides/slide39.xml"/><Relationship Id="rId40" Type="http://schemas.openxmlformats.org/officeDocument/2006/relationships/slide" Target="slides/slide38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0" Type="http://schemas.openxmlformats.org/officeDocument/2006/relationships/tableStyles" Target="tableStyles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9" Type="http://schemas.openxmlformats.org/officeDocument/2006/relationships/viewProps" Target="viewProps.xml"/><Relationship Id="rId298" Type="http://schemas.openxmlformats.org/officeDocument/2006/relationships/presProps" Target="presProps.xml"/><Relationship Id="rId297" Type="http://schemas.openxmlformats.org/officeDocument/2006/relationships/slide" Target="slides/slide295.xml"/><Relationship Id="rId296" Type="http://schemas.openxmlformats.org/officeDocument/2006/relationships/slide" Target="slides/slide294.xml"/><Relationship Id="rId295" Type="http://schemas.openxmlformats.org/officeDocument/2006/relationships/slide" Target="slides/slide293.xml"/><Relationship Id="rId294" Type="http://schemas.openxmlformats.org/officeDocument/2006/relationships/slide" Target="slides/slide292.xml"/><Relationship Id="rId293" Type="http://schemas.openxmlformats.org/officeDocument/2006/relationships/slide" Target="slides/slide291.xml"/><Relationship Id="rId292" Type="http://schemas.openxmlformats.org/officeDocument/2006/relationships/slide" Target="slides/slide290.xml"/><Relationship Id="rId291" Type="http://schemas.openxmlformats.org/officeDocument/2006/relationships/slide" Target="slides/slide289.xml"/><Relationship Id="rId290" Type="http://schemas.openxmlformats.org/officeDocument/2006/relationships/slide" Target="slides/slide288.xml"/><Relationship Id="rId29" Type="http://schemas.openxmlformats.org/officeDocument/2006/relationships/slide" Target="slides/slide27.xml"/><Relationship Id="rId289" Type="http://schemas.openxmlformats.org/officeDocument/2006/relationships/slide" Target="slides/slide287.xml"/><Relationship Id="rId288" Type="http://schemas.openxmlformats.org/officeDocument/2006/relationships/slide" Target="slides/slide286.xml"/><Relationship Id="rId287" Type="http://schemas.openxmlformats.org/officeDocument/2006/relationships/slide" Target="slides/slide285.xml"/><Relationship Id="rId286" Type="http://schemas.openxmlformats.org/officeDocument/2006/relationships/slide" Target="slides/slide284.xml"/><Relationship Id="rId285" Type="http://schemas.openxmlformats.org/officeDocument/2006/relationships/slide" Target="slides/slide283.xml"/><Relationship Id="rId284" Type="http://schemas.openxmlformats.org/officeDocument/2006/relationships/slide" Target="slides/slide282.xml"/><Relationship Id="rId283" Type="http://schemas.openxmlformats.org/officeDocument/2006/relationships/slide" Target="slides/slide281.xml"/><Relationship Id="rId282" Type="http://schemas.openxmlformats.org/officeDocument/2006/relationships/slide" Target="slides/slide280.xml"/><Relationship Id="rId281" Type="http://schemas.openxmlformats.org/officeDocument/2006/relationships/slide" Target="slides/slide279.xml"/><Relationship Id="rId280" Type="http://schemas.openxmlformats.org/officeDocument/2006/relationships/slide" Target="slides/slide278.xml"/><Relationship Id="rId28" Type="http://schemas.openxmlformats.org/officeDocument/2006/relationships/slide" Target="slides/slide26.xml"/><Relationship Id="rId279" Type="http://schemas.openxmlformats.org/officeDocument/2006/relationships/slide" Target="slides/slide277.xml"/><Relationship Id="rId278" Type="http://schemas.openxmlformats.org/officeDocument/2006/relationships/slide" Target="slides/slide276.xml"/><Relationship Id="rId277" Type="http://schemas.openxmlformats.org/officeDocument/2006/relationships/slide" Target="slides/slide275.xml"/><Relationship Id="rId276" Type="http://schemas.openxmlformats.org/officeDocument/2006/relationships/slide" Target="slides/slide274.xml"/><Relationship Id="rId275" Type="http://schemas.openxmlformats.org/officeDocument/2006/relationships/slide" Target="slides/slide273.xml"/><Relationship Id="rId274" Type="http://schemas.openxmlformats.org/officeDocument/2006/relationships/slide" Target="slides/slide272.xml"/><Relationship Id="rId273" Type="http://schemas.openxmlformats.org/officeDocument/2006/relationships/slide" Target="slides/slide271.xml"/><Relationship Id="rId272" Type="http://schemas.openxmlformats.org/officeDocument/2006/relationships/slide" Target="slides/slide270.xml"/><Relationship Id="rId271" Type="http://schemas.openxmlformats.org/officeDocument/2006/relationships/slide" Target="slides/slide269.xml"/><Relationship Id="rId270" Type="http://schemas.openxmlformats.org/officeDocument/2006/relationships/slide" Target="slides/slide268.xml"/><Relationship Id="rId27" Type="http://schemas.openxmlformats.org/officeDocument/2006/relationships/slide" Target="slides/slide25.xml"/><Relationship Id="rId269" Type="http://schemas.openxmlformats.org/officeDocument/2006/relationships/slide" Target="slides/slide267.xml"/><Relationship Id="rId268" Type="http://schemas.openxmlformats.org/officeDocument/2006/relationships/slide" Target="slides/slide266.xml"/><Relationship Id="rId267" Type="http://schemas.openxmlformats.org/officeDocument/2006/relationships/slide" Target="slides/slide265.xml"/><Relationship Id="rId266" Type="http://schemas.openxmlformats.org/officeDocument/2006/relationships/slide" Target="slides/slide264.xml"/><Relationship Id="rId265" Type="http://schemas.openxmlformats.org/officeDocument/2006/relationships/slide" Target="slides/slide263.xml"/><Relationship Id="rId264" Type="http://schemas.openxmlformats.org/officeDocument/2006/relationships/slide" Target="slides/slide262.xml"/><Relationship Id="rId263" Type="http://schemas.openxmlformats.org/officeDocument/2006/relationships/slide" Target="slides/slide261.xml"/><Relationship Id="rId262" Type="http://schemas.openxmlformats.org/officeDocument/2006/relationships/slide" Target="slides/slide260.xml"/><Relationship Id="rId261" Type="http://schemas.openxmlformats.org/officeDocument/2006/relationships/slide" Target="slides/slide259.xml"/><Relationship Id="rId260" Type="http://schemas.openxmlformats.org/officeDocument/2006/relationships/slide" Target="slides/slide258.xml"/><Relationship Id="rId26" Type="http://schemas.openxmlformats.org/officeDocument/2006/relationships/slide" Target="slides/slide24.xml"/><Relationship Id="rId259" Type="http://schemas.openxmlformats.org/officeDocument/2006/relationships/slide" Target="slides/slide257.xml"/><Relationship Id="rId258" Type="http://schemas.openxmlformats.org/officeDocument/2006/relationships/slide" Target="slides/slide256.xml"/><Relationship Id="rId257" Type="http://schemas.openxmlformats.org/officeDocument/2006/relationships/slide" Target="slides/slide255.xml"/><Relationship Id="rId256" Type="http://schemas.openxmlformats.org/officeDocument/2006/relationships/slide" Target="slides/slide254.xml"/><Relationship Id="rId255" Type="http://schemas.openxmlformats.org/officeDocument/2006/relationships/slide" Target="slides/slide253.xml"/><Relationship Id="rId254" Type="http://schemas.openxmlformats.org/officeDocument/2006/relationships/slide" Target="slides/slide252.xml"/><Relationship Id="rId253" Type="http://schemas.openxmlformats.org/officeDocument/2006/relationships/slide" Target="slides/slide251.xml"/><Relationship Id="rId252" Type="http://schemas.openxmlformats.org/officeDocument/2006/relationships/slide" Target="slides/slide250.xml"/><Relationship Id="rId251" Type="http://schemas.openxmlformats.org/officeDocument/2006/relationships/slide" Target="slides/slide249.xml"/><Relationship Id="rId250" Type="http://schemas.openxmlformats.org/officeDocument/2006/relationships/slide" Target="slides/slide248.xml"/><Relationship Id="rId25" Type="http://schemas.openxmlformats.org/officeDocument/2006/relationships/slide" Target="slides/slide23.xml"/><Relationship Id="rId249" Type="http://schemas.openxmlformats.org/officeDocument/2006/relationships/slide" Target="slides/slide247.xml"/><Relationship Id="rId248" Type="http://schemas.openxmlformats.org/officeDocument/2006/relationships/slide" Target="slides/slide246.xml"/><Relationship Id="rId247" Type="http://schemas.openxmlformats.org/officeDocument/2006/relationships/slide" Target="slides/slide245.xml"/><Relationship Id="rId246" Type="http://schemas.openxmlformats.org/officeDocument/2006/relationships/slide" Target="slides/slide244.xml"/><Relationship Id="rId245" Type="http://schemas.openxmlformats.org/officeDocument/2006/relationships/slide" Target="slides/slide243.xml"/><Relationship Id="rId244" Type="http://schemas.openxmlformats.org/officeDocument/2006/relationships/slide" Target="slides/slide242.xml"/><Relationship Id="rId243" Type="http://schemas.openxmlformats.org/officeDocument/2006/relationships/slide" Target="slides/slide241.xml"/><Relationship Id="rId242" Type="http://schemas.openxmlformats.org/officeDocument/2006/relationships/slide" Target="slides/slide240.xml"/><Relationship Id="rId241" Type="http://schemas.openxmlformats.org/officeDocument/2006/relationships/slide" Target="slides/slide239.xml"/><Relationship Id="rId240" Type="http://schemas.openxmlformats.org/officeDocument/2006/relationships/slide" Target="slides/slide238.xml"/><Relationship Id="rId24" Type="http://schemas.openxmlformats.org/officeDocument/2006/relationships/slide" Target="slides/slide22.xml"/><Relationship Id="rId239" Type="http://schemas.openxmlformats.org/officeDocument/2006/relationships/slide" Target="slides/slide237.xml"/><Relationship Id="rId238" Type="http://schemas.openxmlformats.org/officeDocument/2006/relationships/slide" Target="slides/slide236.xml"/><Relationship Id="rId237" Type="http://schemas.openxmlformats.org/officeDocument/2006/relationships/slide" Target="slides/slide235.xml"/><Relationship Id="rId236" Type="http://schemas.openxmlformats.org/officeDocument/2006/relationships/slide" Target="slides/slide234.xml"/><Relationship Id="rId235" Type="http://schemas.openxmlformats.org/officeDocument/2006/relationships/slide" Target="slides/slide233.xml"/><Relationship Id="rId234" Type="http://schemas.openxmlformats.org/officeDocument/2006/relationships/slide" Target="slides/slide232.xml"/><Relationship Id="rId233" Type="http://schemas.openxmlformats.org/officeDocument/2006/relationships/slide" Target="slides/slide231.xml"/><Relationship Id="rId232" Type="http://schemas.openxmlformats.org/officeDocument/2006/relationships/slide" Target="slides/slide230.xml"/><Relationship Id="rId231" Type="http://schemas.openxmlformats.org/officeDocument/2006/relationships/slide" Target="slides/slide229.xml"/><Relationship Id="rId230" Type="http://schemas.openxmlformats.org/officeDocument/2006/relationships/slide" Target="slides/slide228.xml"/><Relationship Id="rId23" Type="http://schemas.openxmlformats.org/officeDocument/2006/relationships/slide" Target="slides/slide21.xml"/><Relationship Id="rId229" Type="http://schemas.openxmlformats.org/officeDocument/2006/relationships/slide" Target="slides/slide227.xml"/><Relationship Id="rId228" Type="http://schemas.openxmlformats.org/officeDocument/2006/relationships/slide" Target="slides/slide226.xml"/><Relationship Id="rId227" Type="http://schemas.openxmlformats.org/officeDocument/2006/relationships/slide" Target="slides/slide225.xml"/><Relationship Id="rId226" Type="http://schemas.openxmlformats.org/officeDocument/2006/relationships/slide" Target="slides/slide224.xml"/><Relationship Id="rId225" Type="http://schemas.openxmlformats.org/officeDocument/2006/relationships/slide" Target="slides/slide223.xml"/><Relationship Id="rId224" Type="http://schemas.openxmlformats.org/officeDocument/2006/relationships/slide" Target="slides/slide222.xml"/><Relationship Id="rId223" Type="http://schemas.openxmlformats.org/officeDocument/2006/relationships/slide" Target="slides/slide221.xml"/><Relationship Id="rId222" Type="http://schemas.openxmlformats.org/officeDocument/2006/relationships/slide" Target="slides/slide220.xml"/><Relationship Id="rId221" Type="http://schemas.openxmlformats.org/officeDocument/2006/relationships/slide" Target="slides/slide219.xml"/><Relationship Id="rId220" Type="http://schemas.openxmlformats.org/officeDocument/2006/relationships/slide" Target="slides/slide218.xml"/><Relationship Id="rId22" Type="http://schemas.openxmlformats.org/officeDocument/2006/relationships/slide" Target="slides/slide20.xml"/><Relationship Id="rId219" Type="http://schemas.openxmlformats.org/officeDocument/2006/relationships/slide" Target="slides/slide217.xml"/><Relationship Id="rId218" Type="http://schemas.openxmlformats.org/officeDocument/2006/relationships/slide" Target="slides/slide216.xml"/><Relationship Id="rId217" Type="http://schemas.openxmlformats.org/officeDocument/2006/relationships/slide" Target="slides/slide215.xml"/><Relationship Id="rId216" Type="http://schemas.openxmlformats.org/officeDocument/2006/relationships/slide" Target="slides/slide214.xml"/><Relationship Id="rId215" Type="http://schemas.openxmlformats.org/officeDocument/2006/relationships/slide" Target="slides/slide213.xml"/><Relationship Id="rId214" Type="http://schemas.openxmlformats.org/officeDocument/2006/relationships/slide" Target="slides/slide212.xml"/><Relationship Id="rId213" Type="http://schemas.openxmlformats.org/officeDocument/2006/relationships/slide" Target="slides/slide211.xml"/><Relationship Id="rId212" Type="http://schemas.openxmlformats.org/officeDocument/2006/relationships/slide" Target="slides/slide210.xml"/><Relationship Id="rId211" Type="http://schemas.openxmlformats.org/officeDocument/2006/relationships/slide" Target="slides/slide209.xml"/><Relationship Id="rId210" Type="http://schemas.openxmlformats.org/officeDocument/2006/relationships/slide" Target="slides/slide208.xml"/><Relationship Id="rId21" Type="http://schemas.openxmlformats.org/officeDocument/2006/relationships/slide" Target="slides/slide19.xml"/><Relationship Id="rId209" Type="http://schemas.openxmlformats.org/officeDocument/2006/relationships/slide" Target="slides/slide207.xml"/><Relationship Id="rId208" Type="http://schemas.openxmlformats.org/officeDocument/2006/relationships/slide" Target="slides/slide206.xml"/><Relationship Id="rId207" Type="http://schemas.openxmlformats.org/officeDocument/2006/relationships/slide" Target="slides/slide205.xml"/><Relationship Id="rId206" Type="http://schemas.openxmlformats.org/officeDocument/2006/relationships/slide" Target="slides/slide204.xml"/><Relationship Id="rId205" Type="http://schemas.openxmlformats.org/officeDocument/2006/relationships/slide" Target="slides/slide203.xml"/><Relationship Id="rId204" Type="http://schemas.openxmlformats.org/officeDocument/2006/relationships/slide" Target="slides/slide202.xml"/><Relationship Id="rId203" Type="http://schemas.openxmlformats.org/officeDocument/2006/relationships/slide" Target="slides/slide201.xml"/><Relationship Id="rId202" Type="http://schemas.openxmlformats.org/officeDocument/2006/relationships/slide" Target="slides/slide200.xml"/><Relationship Id="rId201" Type="http://schemas.openxmlformats.org/officeDocument/2006/relationships/slide" Target="slides/slide199.xml"/><Relationship Id="rId200" Type="http://schemas.openxmlformats.org/officeDocument/2006/relationships/slide" Target="slides/slide198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9" Type="http://schemas.openxmlformats.org/officeDocument/2006/relationships/slide" Target="slides/slide197.xml"/><Relationship Id="rId198" Type="http://schemas.openxmlformats.org/officeDocument/2006/relationships/slide" Target="slides/slide196.xml"/><Relationship Id="rId197" Type="http://schemas.openxmlformats.org/officeDocument/2006/relationships/slide" Target="slides/slide195.xml"/><Relationship Id="rId196" Type="http://schemas.openxmlformats.org/officeDocument/2006/relationships/slide" Target="slides/slide194.xml"/><Relationship Id="rId195" Type="http://schemas.openxmlformats.org/officeDocument/2006/relationships/slide" Target="slides/slide193.xml"/><Relationship Id="rId194" Type="http://schemas.openxmlformats.org/officeDocument/2006/relationships/slide" Target="slides/slide192.xml"/><Relationship Id="rId193" Type="http://schemas.openxmlformats.org/officeDocument/2006/relationships/slide" Target="slides/slide191.xml"/><Relationship Id="rId192" Type="http://schemas.openxmlformats.org/officeDocument/2006/relationships/slide" Target="slides/slide190.xml"/><Relationship Id="rId191" Type="http://schemas.openxmlformats.org/officeDocument/2006/relationships/slide" Target="slides/slide189.xml"/><Relationship Id="rId190" Type="http://schemas.openxmlformats.org/officeDocument/2006/relationships/slide" Target="slides/slide188.xml"/><Relationship Id="rId19" Type="http://schemas.openxmlformats.org/officeDocument/2006/relationships/slide" Target="slides/slide17.xml"/><Relationship Id="rId189" Type="http://schemas.openxmlformats.org/officeDocument/2006/relationships/slide" Target="slides/slide187.xml"/><Relationship Id="rId188" Type="http://schemas.openxmlformats.org/officeDocument/2006/relationships/slide" Target="slides/slide186.xml"/><Relationship Id="rId187" Type="http://schemas.openxmlformats.org/officeDocument/2006/relationships/slide" Target="slides/slide185.xml"/><Relationship Id="rId186" Type="http://schemas.openxmlformats.org/officeDocument/2006/relationships/slide" Target="slides/slide184.xml"/><Relationship Id="rId185" Type="http://schemas.openxmlformats.org/officeDocument/2006/relationships/slide" Target="slides/slide183.xml"/><Relationship Id="rId184" Type="http://schemas.openxmlformats.org/officeDocument/2006/relationships/slide" Target="slides/slide182.xml"/><Relationship Id="rId183" Type="http://schemas.openxmlformats.org/officeDocument/2006/relationships/slide" Target="slides/slide181.xml"/><Relationship Id="rId182" Type="http://schemas.openxmlformats.org/officeDocument/2006/relationships/slide" Target="slides/slide180.xml"/><Relationship Id="rId181" Type="http://schemas.openxmlformats.org/officeDocument/2006/relationships/slide" Target="slides/slide179.xml"/><Relationship Id="rId180" Type="http://schemas.openxmlformats.org/officeDocument/2006/relationships/slide" Target="slides/slide178.xml"/><Relationship Id="rId18" Type="http://schemas.openxmlformats.org/officeDocument/2006/relationships/slide" Target="slides/slide16.xml"/><Relationship Id="rId179" Type="http://schemas.openxmlformats.org/officeDocument/2006/relationships/slide" Target="slides/slide177.xml"/><Relationship Id="rId178" Type="http://schemas.openxmlformats.org/officeDocument/2006/relationships/slide" Target="slides/slide176.xml"/><Relationship Id="rId177" Type="http://schemas.openxmlformats.org/officeDocument/2006/relationships/slide" Target="slides/slide175.xml"/><Relationship Id="rId176" Type="http://schemas.openxmlformats.org/officeDocument/2006/relationships/slide" Target="slides/slide174.xml"/><Relationship Id="rId175" Type="http://schemas.openxmlformats.org/officeDocument/2006/relationships/slide" Target="slides/slide173.xml"/><Relationship Id="rId174" Type="http://schemas.openxmlformats.org/officeDocument/2006/relationships/slide" Target="slides/slide172.xml"/><Relationship Id="rId173" Type="http://schemas.openxmlformats.org/officeDocument/2006/relationships/slide" Target="slides/slide171.xml"/><Relationship Id="rId172" Type="http://schemas.openxmlformats.org/officeDocument/2006/relationships/slide" Target="slides/slide170.xml"/><Relationship Id="rId171" Type="http://schemas.openxmlformats.org/officeDocument/2006/relationships/slide" Target="slides/slide169.xml"/><Relationship Id="rId170" Type="http://schemas.openxmlformats.org/officeDocument/2006/relationships/slide" Target="slides/slide168.xml"/><Relationship Id="rId17" Type="http://schemas.openxmlformats.org/officeDocument/2006/relationships/slide" Target="slides/slide15.xml"/><Relationship Id="rId169" Type="http://schemas.openxmlformats.org/officeDocument/2006/relationships/slide" Target="slides/slide167.xml"/><Relationship Id="rId168" Type="http://schemas.openxmlformats.org/officeDocument/2006/relationships/slide" Target="slides/slide166.xml"/><Relationship Id="rId167" Type="http://schemas.openxmlformats.org/officeDocument/2006/relationships/slide" Target="slides/slide165.xml"/><Relationship Id="rId166" Type="http://schemas.openxmlformats.org/officeDocument/2006/relationships/slide" Target="slides/slide164.xml"/><Relationship Id="rId165" Type="http://schemas.openxmlformats.org/officeDocument/2006/relationships/slide" Target="slides/slide163.xml"/><Relationship Id="rId164" Type="http://schemas.openxmlformats.org/officeDocument/2006/relationships/slide" Target="slides/slide162.xml"/><Relationship Id="rId163" Type="http://schemas.openxmlformats.org/officeDocument/2006/relationships/slide" Target="slides/slide161.xml"/><Relationship Id="rId162" Type="http://schemas.openxmlformats.org/officeDocument/2006/relationships/slide" Target="slides/slide160.xml"/><Relationship Id="rId161" Type="http://schemas.openxmlformats.org/officeDocument/2006/relationships/slide" Target="slides/slide159.xml"/><Relationship Id="rId160" Type="http://schemas.openxmlformats.org/officeDocument/2006/relationships/slide" Target="slides/slide158.xml"/><Relationship Id="rId16" Type="http://schemas.openxmlformats.org/officeDocument/2006/relationships/slide" Target="slides/slide14.xml"/><Relationship Id="rId159" Type="http://schemas.openxmlformats.org/officeDocument/2006/relationships/slide" Target="slides/slide157.xml"/><Relationship Id="rId158" Type="http://schemas.openxmlformats.org/officeDocument/2006/relationships/slide" Target="slides/slide156.xml"/><Relationship Id="rId157" Type="http://schemas.openxmlformats.org/officeDocument/2006/relationships/slide" Target="slides/slide155.xml"/><Relationship Id="rId156" Type="http://schemas.openxmlformats.org/officeDocument/2006/relationships/slide" Target="slides/slide154.xml"/><Relationship Id="rId155" Type="http://schemas.openxmlformats.org/officeDocument/2006/relationships/slide" Target="slides/slide153.xml"/><Relationship Id="rId154" Type="http://schemas.openxmlformats.org/officeDocument/2006/relationships/slide" Target="slides/slide152.xml"/><Relationship Id="rId153" Type="http://schemas.openxmlformats.org/officeDocument/2006/relationships/slide" Target="slides/slide151.xml"/><Relationship Id="rId152" Type="http://schemas.openxmlformats.org/officeDocument/2006/relationships/slide" Target="slides/slide150.xml"/><Relationship Id="rId151" Type="http://schemas.openxmlformats.org/officeDocument/2006/relationships/slide" Target="slides/slide149.xml"/><Relationship Id="rId150" Type="http://schemas.openxmlformats.org/officeDocument/2006/relationships/slide" Target="slides/slide148.xml"/><Relationship Id="rId15" Type="http://schemas.openxmlformats.org/officeDocument/2006/relationships/slide" Target="slides/slide13.xml"/><Relationship Id="rId149" Type="http://schemas.openxmlformats.org/officeDocument/2006/relationships/slide" Target="slides/slide147.xml"/><Relationship Id="rId148" Type="http://schemas.openxmlformats.org/officeDocument/2006/relationships/slide" Target="slides/slide146.xml"/><Relationship Id="rId147" Type="http://schemas.openxmlformats.org/officeDocument/2006/relationships/slide" Target="slides/slide145.xml"/><Relationship Id="rId146" Type="http://schemas.openxmlformats.org/officeDocument/2006/relationships/slide" Target="slides/slide144.xml"/><Relationship Id="rId145" Type="http://schemas.openxmlformats.org/officeDocument/2006/relationships/slide" Target="slides/slide143.xml"/><Relationship Id="rId144" Type="http://schemas.openxmlformats.org/officeDocument/2006/relationships/slide" Target="slides/slide142.xml"/><Relationship Id="rId143" Type="http://schemas.openxmlformats.org/officeDocument/2006/relationships/slide" Target="slides/slide141.xml"/><Relationship Id="rId142" Type="http://schemas.openxmlformats.org/officeDocument/2006/relationships/slide" Target="slides/slide140.xml"/><Relationship Id="rId141" Type="http://schemas.openxmlformats.org/officeDocument/2006/relationships/slide" Target="slides/slide139.xml"/><Relationship Id="rId140" Type="http://schemas.openxmlformats.org/officeDocument/2006/relationships/slide" Target="slides/slide138.xml"/><Relationship Id="rId14" Type="http://schemas.openxmlformats.org/officeDocument/2006/relationships/slide" Target="slides/slide12.xml"/><Relationship Id="rId139" Type="http://schemas.openxmlformats.org/officeDocument/2006/relationships/slide" Target="slides/slide137.xml"/><Relationship Id="rId138" Type="http://schemas.openxmlformats.org/officeDocument/2006/relationships/slide" Target="slides/slide136.xml"/><Relationship Id="rId137" Type="http://schemas.openxmlformats.org/officeDocument/2006/relationships/slide" Target="slides/slide135.xml"/><Relationship Id="rId136" Type="http://schemas.openxmlformats.org/officeDocument/2006/relationships/slide" Target="slides/slide134.xml"/><Relationship Id="rId135" Type="http://schemas.openxmlformats.org/officeDocument/2006/relationships/slide" Target="slides/slide133.xml"/><Relationship Id="rId134" Type="http://schemas.openxmlformats.org/officeDocument/2006/relationships/slide" Target="slides/slide132.xml"/><Relationship Id="rId133" Type="http://schemas.openxmlformats.org/officeDocument/2006/relationships/slide" Target="slides/slide131.xml"/><Relationship Id="rId132" Type="http://schemas.openxmlformats.org/officeDocument/2006/relationships/slide" Target="slides/slide130.xml"/><Relationship Id="rId131" Type="http://schemas.openxmlformats.org/officeDocument/2006/relationships/slide" Target="slides/slide129.xml"/><Relationship Id="rId130" Type="http://schemas.openxmlformats.org/officeDocument/2006/relationships/slide" Target="slides/slide128.xml"/><Relationship Id="rId13" Type="http://schemas.openxmlformats.org/officeDocument/2006/relationships/slide" Target="slides/slide11.xml"/><Relationship Id="rId129" Type="http://schemas.openxmlformats.org/officeDocument/2006/relationships/slide" Target="slides/slide127.xml"/><Relationship Id="rId128" Type="http://schemas.openxmlformats.org/officeDocument/2006/relationships/slide" Target="slides/slide126.xml"/><Relationship Id="rId127" Type="http://schemas.openxmlformats.org/officeDocument/2006/relationships/slide" Target="slides/slide125.xml"/><Relationship Id="rId126" Type="http://schemas.openxmlformats.org/officeDocument/2006/relationships/slide" Target="slides/slide124.xml"/><Relationship Id="rId125" Type="http://schemas.openxmlformats.org/officeDocument/2006/relationships/slide" Target="slides/slide123.xml"/><Relationship Id="rId124" Type="http://schemas.openxmlformats.org/officeDocument/2006/relationships/slide" Target="slides/slide122.xml"/><Relationship Id="rId123" Type="http://schemas.openxmlformats.org/officeDocument/2006/relationships/slide" Target="slides/slide121.xml"/><Relationship Id="rId122" Type="http://schemas.openxmlformats.org/officeDocument/2006/relationships/slide" Target="slides/slide120.xml"/><Relationship Id="rId121" Type="http://schemas.openxmlformats.org/officeDocument/2006/relationships/slide" Target="slides/slide119.xml"/><Relationship Id="rId120" Type="http://schemas.openxmlformats.org/officeDocument/2006/relationships/slide" Target="slides/slide118.xml"/><Relationship Id="rId12" Type="http://schemas.openxmlformats.org/officeDocument/2006/relationships/slide" Target="slides/slide10.xml"/><Relationship Id="rId119" Type="http://schemas.openxmlformats.org/officeDocument/2006/relationships/slide" Target="slides/slide117.xml"/><Relationship Id="rId118" Type="http://schemas.openxmlformats.org/officeDocument/2006/relationships/slide" Target="slides/slide116.xml"/><Relationship Id="rId117" Type="http://schemas.openxmlformats.org/officeDocument/2006/relationships/slide" Target="slides/slide115.xml"/><Relationship Id="rId116" Type="http://schemas.openxmlformats.org/officeDocument/2006/relationships/slide" Target="slides/slide114.xml"/><Relationship Id="rId115" Type="http://schemas.openxmlformats.org/officeDocument/2006/relationships/slide" Target="slides/slide113.xml"/><Relationship Id="rId114" Type="http://schemas.openxmlformats.org/officeDocument/2006/relationships/slide" Target="slides/slide112.xml"/><Relationship Id="rId113" Type="http://schemas.openxmlformats.org/officeDocument/2006/relationships/slide" Target="slides/slide111.xml"/><Relationship Id="rId112" Type="http://schemas.openxmlformats.org/officeDocument/2006/relationships/slide" Target="slides/slide110.xml"/><Relationship Id="rId111" Type="http://schemas.openxmlformats.org/officeDocument/2006/relationships/slide" Target="slides/slide109.xml"/><Relationship Id="rId110" Type="http://schemas.openxmlformats.org/officeDocument/2006/relationships/slide" Target="slides/slide108.xml"/><Relationship Id="rId11" Type="http://schemas.openxmlformats.org/officeDocument/2006/relationships/slide" Target="slides/slide9.xml"/><Relationship Id="rId109" Type="http://schemas.openxmlformats.org/officeDocument/2006/relationships/slide" Target="slides/slide107.xml"/><Relationship Id="rId108" Type="http://schemas.openxmlformats.org/officeDocument/2006/relationships/slide" Target="slides/slide106.xml"/><Relationship Id="rId107" Type="http://schemas.openxmlformats.org/officeDocument/2006/relationships/slide" Target="slides/slide105.xml"/><Relationship Id="rId106" Type="http://schemas.openxmlformats.org/officeDocument/2006/relationships/slide" Target="slides/slide104.xml"/><Relationship Id="rId105" Type="http://schemas.openxmlformats.org/officeDocument/2006/relationships/slide" Target="slides/slide103.xml"/><Relationship Id="rId104" Type="http://schemas.openxmlformats.org/officeDocument/2006/relationships/slide" Target="slides/slide102.xml"/><Relationship Id="rId103" Type="http://schemas.openxmlformats.org/officeDocument/2006/relationships/slide" Target="slides/slide101.xml"/><Relationship Id="rId102" Type="http://schemas.openxmlformats.org/officeDocument/2006/relationships/slide" Target="slides/slide100.xml"/><Relationship Id="rId101" Type="http://schemas.openxmlformats.org/officeDocument/2006/relationships/slide" Target="slides/slide99.xml"/><Relationship Id="rId100" Type="http://schemas.openxmlformats.org/officeDocument/2006/relationships/slide" Target="slides/slide98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5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0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0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4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6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8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5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8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0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4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5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6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8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0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3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4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5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6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8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0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4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5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6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7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8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0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3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4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5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6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8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0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3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5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6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8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0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3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4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5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6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8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0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3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4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5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6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8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0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3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4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5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8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0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3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4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5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6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7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8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0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1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3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4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5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6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7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8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0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3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4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5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6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7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8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0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3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4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5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6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7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8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0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1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3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4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5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6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7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8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0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1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2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3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4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5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6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8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0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2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3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4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5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6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7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8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0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1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2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3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4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0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6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0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5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320040" y="319405"/>
          <a:ext cx="11675110" cy="62198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4525"/>
                <a:gridCol w="5161915"/>
                <a:gridCol w="1591945"/>
                <a:gridCol w="1736725"/>
              </a:tblGrid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59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110100001-b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门诊病历手册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913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110200001-d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副主任医师普通门诊诊察费（儿童专科晚间）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977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110200001-e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主任医师普通门诊诊察费（儿童专科晚间）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急诊诊察费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95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住院诊察费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95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普通门诊诊察费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副主任医师门诊诊察费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95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110200006-c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主任医师门诊诊察费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95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中医辩证论治费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普通门诊中医辩证论治费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副主任医师门诊中医辩证论治费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59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110200007-c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主任医师门诊中医辩证论治费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132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110200008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方便门诊费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1795"/>
                <a:gridCol w="1814195"/>
              </a:tblGrid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5×7吋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8×10吋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10×12吋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11×14吋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12×15吋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14×14吋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14×17吋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咬合片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咬合片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29770" cy="68567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845"/>
                <a:gridCol w="1654175"/>
                <a:gridCol w="1804035"/>
              </a:tblGrid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群体反应抗体单一抗原（HLA single antigen）检测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人组织相容性抗原I类(HLA－I)分型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人组织相容性抗原I类(HLA－I)分型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人组织相容性抗原II类(HLA－II)分型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人组织相容性抗原II类(HLA－II)分型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血小板抗原系统基因分型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红细胞血型系统基因分型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系统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谱细胞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筛选细胞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标准ABO细胞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人组织相容性抗原（HLA位点）高分辨率检测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Septin9基因甲基化检测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尸检病理诊断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270100001-a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儿童及胎儿尸检病理诊断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尸体化学防腐处理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体液细胞学检查与诊断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拉网细胞学检查与诊断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细针穿刺细胞学检查与诊断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脱落细胞学检查与诊断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细胞学计数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270200007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肿瘤细胞脱氧核糖核酸定量分析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穿刺组织活检检查与诊断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内镜组织活检检查与诊断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270300002-c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局部切除组织活检检查与诊断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骨髓组织活检检查与诊断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手术标本检查与诊断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270300005-c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270300005-d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全自动染色封片加收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每个蜡块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37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截肢标本病理检查与诊断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每肢、每指（趾）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牙齿及骨骼磨片诊断(不脱钙)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牙齿及骨骼磨片诊断(脱钙)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颌骨样本及牙体牙周样本诊断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270300009-b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2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270300010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全器官大切片检查与诊断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1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4．冰冻切片与快速石蜡切片检查与诊断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2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冰冻切片检查与诊断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快速石蜡切片检查与诊断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270400002-a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2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特殊染色及酶组织化学染色诊断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每个标本，每种染色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-635"/>
          <a:ext cx="12192000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150"/>
                <a:gridCol w="1662430"/>
                <a:gridCol w="1813560"/>
              </a:tblGrid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270500002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免疫组织化学染色诊断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每个标本，每种染色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270500002-a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全自动免疫组织化学染色快速诊断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每个标本，每种染色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270500002-b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ALK蛋白伴随诊断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270500003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免疫荧光染色诊断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每个标本，每种染色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270600001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普通透射电镜检查与诊断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270600002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免疫电镜检查与诊断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270600003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扫描电镜检查与诊断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原位杂交技术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荧光染色体原位杂交检查（FISH）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270700001-b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全自动银染原位杂交检查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印迹杂交技术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脱氧核糖核酸（DNA）测序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化疗相关基因表达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7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荧光定量脱氧核糖核酸多聚酶链反应伴随诊断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位点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270700006-a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荧光定量脱氧核糖核酸多聚酶链反应伴随诊断加收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位点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病理体视学检查与图象分析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宫颈细胞学计算机辅助诊断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00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1795"/>
                <a:gridCol w="1814830"/>
              </a:tblGrid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270800002-a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宫颈癌筛查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2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270800002-b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细胞/组织人乳头瘤病毒（HPV）L1衣壳蛋白检测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市定价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270800002-c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宫颈癌全自动辅助筛查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显微摄影术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每个视野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病理图文报告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疑难病理会诊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35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每个标本（切片）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普通病理会诊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膜式病变细胞采集术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270800007-a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液基薄层细胞采集术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270800010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院外会诊用切片复制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每张切片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氩气刀治疗加收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3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胸腔镜、腹腔镜、颅内镜、椎间盘镜、皮肾镜、胆道镜、输尿管镜（含撞针）加收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4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31-c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电子显微镜、鼻窦镜、鼻内镜、喉镜、关节镜、宫腔镜、宫腔电切镜、膀胱镜加收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31-d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肿瘤光动力治疗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31-e 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使用乳腺微创旋切刀加收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1．神经系统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脑电图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脑电图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1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310100001-b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脑电图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457200" y="344805"/>
          <a:ext cx="11734800" cy="6440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01035"/>
                <a:gridCol w="5186680"/>
                <a:gridCol w="1600200"/>
                <a:gridCol w="1746885"/>
              </a:tblGrid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特殊脑电图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无创脑水肿动态监测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脑地形图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动态脑电图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脑电图录象监测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脑磁图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神经传导速度测定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每条神经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神经电图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每条神经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体感诱发电位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单肢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310100009-a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运动诱发电位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事件相关电位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脑干听觉诱发电位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术中颅神经监测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颅内压监测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感觉阈值测量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腰椎穿刺术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310100016-a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腰椎穿刺术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0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310100016-b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腰椎蛛网膜下腔置管引流术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64135"/>
          <a:ext cx="12193270" cy="6794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4195"/>
              </a:tblGrid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侧脑室穿刺术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枕大池穿刺术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硬脑膜下穿刺术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周围神经活检术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每个切口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植物神经功能检查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2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多功能神经肌肉功能监测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每条肌肉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单纤维肌电图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每条肌肉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肌电图监测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多轨迹断层肌电图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神经阻滞治疗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经皮穿刺三叉神经半月节注射治疗术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5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经皮穿刺三叉神经半月节射频温控热凝术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676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经皮穿刺三叉神经干注射术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肉毒素注射治疗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针点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9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310100035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术中运动神经监测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生长激素释放激素兴奋试验(GRH)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20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225"/>
                <a:gridCol w="5390515"/>
                <a:gridCol w="1664335"/>
                <a:gridCol w="1812925"/>
              </a:tblGrid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生长激素(GH)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促甲状腺释放激素兴奋试验(TRH)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5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促甲状腺激素(TSH)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促肾上腺释放激素兴奋试验(CRF)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5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促性腺释放激素兴奋试验(GnRH)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胰岛素低血糖兴奋试验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精氨酸试验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5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310201007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各种药物兴奋泌乳素(PRL)动态试验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5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310202001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葡萄糖抑制（GH）试验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310203001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禁水试验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310203002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禁水加压素试验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5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310203003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高渗盐水试验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000" cy="68567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6765"/>
                <a:gridCol w="5388610"/>
                <a:gridCol w="1662430"/>
                <a:gridCol w="1814195"/>
              </a:tblGrid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7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310203004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水负荷试验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310203005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去氨加压素(DDAVP)治疗试验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310204001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钙耐量试验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310204002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快速钙滴注抑制试验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54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310204003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肾小管磷重吸收试验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310204004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磷清除试验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低钙试验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310204006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低磷试验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310205001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葡萄糖耐量试验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310205002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馒头餐糖耐量试验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310205003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可的松糖耐量试验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310205004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胰岛素释放试验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胰高血糖素试验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310205006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甲苯磺丁脲(D860)试验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310205007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饥饿试验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310205008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电脑血糖监测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43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310205009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连续动态血糖监测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4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310206001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昼夜皮质醇节律测定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7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7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7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曲面体层摄影(颌全景摄影)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头颅定位测量摄影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眼球异物定位摄影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乳腺钼靶摄片 8×10吋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乳腺钼靶摄片8×10吋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乳腺钼靶摄片 18×24吋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数字化摄影(DR)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             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曝光次数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曝光次数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计算机X线摄影（Computed Radiography, CR）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曝光次数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曝光次数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非血管介入临床操作数字减影(DSA)引导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心脏磁导航引导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X线造影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0"/>
          <a:ext cx="1213358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10255"/>
                <a:gridCol w="5363210"/>
                <a:gridCol w="1654810"/>
                <a:gridCol w="1805305"/>
              </a:tblGrid>
              <a:tr h="3403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促肾上腺皮质激素(ACTH)兴奋试验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皮质醇（Cortisol)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1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过夜地塞米松抑制试验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地塞米松抑制试验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皮质素水试验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醛固酮肾素测定卧立位试验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钾负荷试验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1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安体舒通试验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赛庚啶试验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氨苯喋啶试验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245"/>
                <a:gridCol w="1663700"/>
                <a:gridCol w="1813560"/>
              </a:tblGrid>
              <a:tr h="2851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64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310206012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开搏通试验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苄胺唑啉阻滞试验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可乐宁试验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64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胰高血糖素激发试验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冷加压试验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组织胺激发试验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310207006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酪胺激发试验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7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310208001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胰岛素泵持续皮下注射胰岛素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310208002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人绒毛膜促性腺激素兴奋试验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7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310208002-a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绒毛膜促性腺激素(HCG)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64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310208002-b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绒毛膜促性腺激素(β-HCG)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每试验项目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1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泪道内窥镜加收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7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环钻加收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1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普通视力检查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特殊视力检查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51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310300002-a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选择性观看检查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视网膜视力检查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视野检查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视野检查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阿姆斯勒(Amsler)表检查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验光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镜片检测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隐形眼镜配置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主导眼检查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代偿头位测定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复视检查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斜视度测定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三棱镜检查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10085" cy="680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2635"/>
                <a:gridCol w="5354955"/>
                <a:gridCol w="1651000"/>
                <a:gridCol w="1801495"/>
              </a:tblGrid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线状镜检查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黑氏(Hess)屏检查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调节/集合测定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牵拉试验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双眼视觉检查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双眼视觉检查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色觉检查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对比敏感度检查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暗适应测定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明适应测定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正切尺检查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注视性质检查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眼象差检查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眼压检查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眼压日曲线检查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50.7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眼压描记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眼球突出度测量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94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青光眼视网膜神经纤维层计算机图象分析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低视力助视器试验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上睑下垂检查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泪膜破裂时间测定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泪液分泌功能测定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青光眼诱导试验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角膜荧光素染色检查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角膜曲率测量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角膜地形图检查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角膜内皮镜检查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角膜厚度检查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角膜知觉检查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巩膜透照检查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人工晶体度数测量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前房深度测量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房水荧光测定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裂隙灯检查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裂隙灯下眼底检查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裂隙灯下房角镜检查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眼位照相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眼前段照相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29.3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眼底照相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眼底血管造影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使用广角镜头加收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裂隙灯下眼底视神经立体照相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眼底检查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眼底自发荧光检查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扫描激光眼底检查(SLO)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视网膜裂孔定位检查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海德堡视网膜厚度检查（HRT）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眼血流图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视网膜动脉压测定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临界融合频率检查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超声生物显微镜检查(UBM)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光学相干断层成相(OCT)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202.8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视网膜电流图(ERG)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视网膜地形图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眼电图(EOG)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视诱发电位(VEP)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格栅视觉诱发电位（ICVEP）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105410" y="0"/>
          <a:ext cx="12086590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6285"/>
                <a:gridCol w="5344160"/>
                <a:gridCol w="1648460"/>
                <a:gridCol w="1797685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310300069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眼外肌功能检查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眼肌力检查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结膜印痕细胞检查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马氏(Maddox)杆试验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球内异物定位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磁石试验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眼活体组织检查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角膜刮片检查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结膜囊取材检查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次（双眼）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全飞秒激光角膜屈光手术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9342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310300078-b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飞秒联合准分子激光角膜屈光手术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视网膜激光光凝术（氪激光光凝）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次（单眼）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激光治疗眼前节病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低功率氦-氖激光治疗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电解倒睫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光动力疗法（PDT）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睑板腺按摩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冲洗结膜囊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310300089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睑结膜伪膜去除冲洗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晶体囊截开术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晶体囊截开术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取结膜结石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沙眼磨擦压挤术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球结膜下注射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球后注射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眶上神经封闭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肉毒杆菌素眼外肌注射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协调器治疗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310300099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后象治疗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前房穿刺术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前房注气术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角膜异物剔除术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角膜溃疡灼烙术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眼部冷冻治疗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泪小点扩张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泪道探通术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泪道探通术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双眼单视功能训练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弱视训练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-61595" y="-3810"/>
          <a:ext cx="12325350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61690"/>
                <a:gridCol w="5449570"/>
                <a:gridCol w="1680210"/>
                <a:gridCol w="183388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气脑造影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脑室碘水造影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脊髓(椎管)造影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椎间盘造影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副鼻窦造影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颞下颌关节造影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支气管造影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乳腺导管造影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唾液腺造影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早产儿视网膜病变（ROP)探查术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散瞳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310300111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活体眼表共聚焦显微镜检查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听性脑干反应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纯音听阈测定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自描听力检查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纯音短增量敏感指数试验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纯音衰减试验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双耳交替响度平衡试验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响度不适与舒适阈检测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调谐曲线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言语测听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声导抗测听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声导抗测听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镫骨活动度检测(盖来试验)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镫骨肌反射衰减试验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咽鼓管压力测定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耳蜗电图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263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耳声发射检查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稳态听觉诱发反应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中潜伏期诱发电位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皮层慢反应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鼓岬电刺激反应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眼震电图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平衡试验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中耳共振频率测定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听力筛选试验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耳鸣检查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定向条件反射测定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助听器选配试验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电子耳蜗编程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3810"/>
          <a:ext cx="1209992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095"/>
                <a:gridCol w="5349875"/>
                <a:gridCol w="1649730"/>
                <a:gridCol w="1800225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真耳分析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鼓膜贴补试验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味觉试验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溢泪试验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耳纤维内镜检查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硬性耳内镜检查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电耳镜检查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                      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耳显微镜检查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西格氏耳镜检查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上鼓室冲洗术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鼓膜穿刺术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耵聍冲洗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耵聍取出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耳正负压治疗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波氏法咽鼓管吹张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导管法咽鼓管吹张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耳药物烧灼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鼓膜贴补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耳神经阻滞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耳廓假性囊肿穿刺压迫治疗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310401050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低温等离子射频消融术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鼻内镜检查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前鼻镜检查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长鼻镜检查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鼻内镜手术后检查处理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鼻粘膜激发试验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鼻分泌物细胞检测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嗅觉功能检测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鼻阻力测定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声反射鼻腔测量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91365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糖精试验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蝶窦穿刺活检术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鼻腔冲洗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鼻腔取活检术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上颌窦穿刺术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鼻窦冲洗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鼻咽部活检术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下鼻甲封闭术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鼻腔粘连分离术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鼻负压置换治疗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脱敏治疗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快速脱敏治疗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前鼻孔填塞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后鼻孔填塞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鼻异物取出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310402025-a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鼻出血粘膜药物烧灼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喉声图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喉频谱仪检查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喉电图测试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计算机嗓音疾病评估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计算机言语疾病矫治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纤维鼻咽镜检查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间接鼻咽镜检查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间接鼻咽镜检查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硬性鼻咽镜检查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纤维喉镜检查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纤维喉镜检查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喉动态镜检查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直达喉镜检查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53340"/>
          <a:ext cx="12191365" cy="68046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间接喉镜检查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支撑喉镜检查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咽封闭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喉上神经封闭术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310403016-c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310403016-d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间接喉镜下新生物摘除术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全口牙病系统检查与治疗设计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全口牙病系统检查与治疗设计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0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咬合检查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颌力测量检查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咀嚼功能检查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下颌运动检查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唾液流量测定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口腔模型制备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光学数字化口腔扫描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记存模型制备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面部模型制备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常规面像检查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口腔内镜检查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牙髓活力检查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根管长度测量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口腔X线一次成像(RVG)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白细胞趋化功能检查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龈沟液量测定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咬合动度测定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龈上菌斑检查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菌斑微生物检测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面神经功能主观检测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面神经功能电脑检测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面神经肌电图检查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腭咽闭合功能检查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正颌外科手术设计与面型预测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云纹仪检查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模型外科设计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带环制备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唇弓制备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导板制备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面部三维照相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颞颌关节系统检查设计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每人次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颞颌关节镜检查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关节腔压力测定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每人次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错畸形初检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错畸形治疗设计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错畸形治疗设计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固定矫治器复诊处置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活动矫治器复诊处置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功能矫治器复诊处置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特殊矫治器复诊处置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特殊矫治器复诊处置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310507007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错畸形正中位检查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下咽造影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上消化道造影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胃肠排空试验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小肠插管造影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口服法小肠造影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钡灌肠大肠造影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腹膜后充气造影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口服法胆道造影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静脉胆道造影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经内镜逆行胰胆管造影(ERCP)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经皮经肝胆道造影(PTC)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T管造影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静脉泌尿系造影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逆行泌尿系造影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测色仪检查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义齿压痛定位仪检查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触痛仪检查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310509001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310509001-a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调合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氟防龋治疗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牙脱敏治疗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牙脱敏治疗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口腔局部冲洗上药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不良修复体拆除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牙开窗助萌术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口腔局部止血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激光口内治疗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口内脓肿切开引流术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牙外伤结扎固定术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拆除固定装置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简单充填术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复杂充填术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牙体桩钉固位修复术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牙体缺损粘接修复术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充填体抛光术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树脂嵌体修复术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橡皮障隔湿法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牙脱色术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盖髓术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牙髓失活术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开髓引流术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干髓术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牙髓摘除术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根管预备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根管热塑牙胶垂直加压充填术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显微根管治疗术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髓腔消毒术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髓腔消毒术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牙髓塑化治疗术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根管再治疗术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根管再治疗术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根管再治疗术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9525"/>
          <a:ext cx="12191365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髓腔穿孔修补术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根管壁穿孔外科修补术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牙槽骨烧伤清创术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根管内固定术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劈裂牙治疗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后牙纵折固定术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儿童牙科治疗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根尖诱导成形术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窝沟封闭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乳牙预成冠修复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儿童前牙树脂冠修复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制戴固定式缺隙保持器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制戴活动式缺隙保持器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制戴活动矫正器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前牙根折根牵引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钙化桥打通术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全牙列颌垫固定术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活髓切断术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洁治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龈下刮治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牙周固定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去除牙周固定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牙面光洁术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牙龈保护剂塞治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急性坏死性龈炎局部清创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根面平整术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根面平整术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牙周袋内光动力治疗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种植体周围炎治疗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粘膜治疗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口腔粘膜病系统治疗设计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口腔粘膜雾化治疗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口腔粘膜病特殊治疗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口腔粘膜病特殊治疗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口腔黏膜激光治疗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口腔黏膜病变无创筛查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口腔颌面外科治疗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颞下颌关节复位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冠周炎局部治疗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干槽症换药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涎腺导管扩大术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腮腺导管内药物灌注治疗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腭裂术后语音训练治疗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口腔颌面部各类冷冻治疗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颞颌关节腔内封闭治疗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关节腔灌洗治疗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调磨垫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关节镜手术治疗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310516004-a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关节镜手术治疗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792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固定修复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嵌体修复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桩核根帽修复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贴面修复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桩冠修复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固定桥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固定修复计算机辅助设计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咬合重建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310517009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粘结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可摘义齿修复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活动桥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塑料可摘局部义齿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铸造可摘局部义齿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即刻义齿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附着体义齿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310518007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修复体整理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拆冠桥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拆冠桥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拆桩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每2mm缺隙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加装饰面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烤瓷冠崩瓷修理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调改义齿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取局部关系记录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取正中关系记录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加人工牙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义齿接长基托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义齿裂纹及折裂修理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义齿组织面重衬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每厘米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加卡环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每卡环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增加铸造基托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5＋5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加颌支托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加铸颌面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增加加固装置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加连接杆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塑料颌面加高咬合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弹性假牙龈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镀金加工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铸造加工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配金加工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黄金材料加工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加磁性固位体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310519026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附着体增换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每附着体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肾盂穿刺造影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阴茎海绵体造影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输精管造影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子宫输卵管碘油造影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四肢淋巴管造影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窦道及瘘管造影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四肢关节造影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每个关节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210103035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四肢血管造影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2.磁共振扫描（MRI）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颞下颌关节病修复治疗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垫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肌松弛治疗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5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颌面缺损修复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腭护板导板矫治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腭护板导板矫治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义颌修复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每区段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义颌修复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每区段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软腭抬高器治疗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骨折后义齿夹板固位及板治疗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牙周病伴错畸形活动矫治器正畸治疗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310522018-a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牙周病伴错畸形活动矫治器正畸治疗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牙周病伴错畸形固定矫治器正畸治疗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225"/>
                <a:gridCol w="5391785"/>
                <a:gridCol w="1661795"/>
                <a:gridCol w="1814195"/>
              </a:tblGrid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310522019-b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创伤正畸治疗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单侧唇腭裂序列正畸治疗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早期颜面不对称正畸治疗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恒牙期颜面不对称正畸治疗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颅面畸形正畸治疗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颞下颌关节病正畸治疗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正颌外科术前术后正畸治疗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3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睡眠呼吸暂停综合征(OSAS)正畸治疗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310522028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正畸保持器治疗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种植模型制备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外科引导板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种植过渡义齿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种植体-真牙栓道式附着体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种植覆盖义齿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全口固定种植义齿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310523007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颜面赝复体种植修复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每种植体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肺通气功能检查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肺通气功能检查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1595" y="0"/>
          <a:ext cx="1225359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2005"/>
                <a:gridCol w="5417820"/>
                <a:gridCol w="1670685"/>
                <a:gridCol w="1823085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肺弥散功能检查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运动心肺功能检查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气道阻力测定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残气容积测定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强迫振荡肺功能检查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第一秒平静吸气口腔闭合压测定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流速容量曲线(V—V曲线)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二氧化碳反应曲线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支气管激发试验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29770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8985"/>
                <a:gridCol w="5362575"/>
                <a:gridCol w="1654175"/>
                <a:gridCol w="1804035"/>
              </a:tblGrid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支气管舒张试验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一氧化氮呼气测定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床边简易肺功能测定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肺阻抗血流图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呼吸肌功能测定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动态呼吸监测(呼吸Holter)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持续呼吸功能检测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血气分析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肺循环血流动力学检查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经皮氧分压二氧化碳分压测定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呼吸机辅助呼吸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无创辅助通气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体外膈肌起搏治疗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睡眠呼吸监测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睡眠呼吸监测过筛试验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人工气胸术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人工气腹术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胸腔穿刺术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放胸水治疗加收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经皮穿刺肺活检术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呼吸系统窥镜诊疗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硬性气管镜检查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纤维支气管镜检查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经纤支镜粘膜活检术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经纤支镜透支气管壁肺活检术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经纤支镜肺泡灌洗诊疗术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每个肺段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经纤支镜防污染采样刷检查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经内镜气管扩张术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经纤支镜引导支气管腔内放疗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经内镜气管内肿瘤切除术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胸腔镜检查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纵隔镜检查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超声支气管镜检查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电磁导航支气管内镜定位活检术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内镜下全肺肺泡灌洗术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经硬性支气管镜治疗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经内镜胸部肿瘤特殊治疗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310606001-a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经内镜胸部肿瘤特殊治疗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恶性肿瘤腔内灌注治疗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高压氧舱治疗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单人舱治疗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婴儿氧舱治疗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急救单独开舱治疗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舱内抢救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310607006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舱外高流量吸氧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心电生理和心功能检查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常规心电图检查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常规心电图检查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常规心电图检查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食管内心电图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十二通道动态心电图检查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频谱心电图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7894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标测心电图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体表窦房结心电图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心电事件记录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遥测心电监护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心电监测电话传输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心电图踏车负荷试验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心电图药物负荷试验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心电向量图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心音图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心阻抗图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倾斜试验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心率变异性分析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无创阻抗法心搏出量测定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市定价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无创心功能监测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动态血压监测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心电监测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心输出量测定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肺动脉压和右心房压力监测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持续中心静脉压监测（CVP）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动脉内压力监测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肢体动脉检测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趾、指动脉检测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周围静脉压测定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指脉氧监测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血氧饱和度监测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中心动脉压及脉波测定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92635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遗传性心律失常诊断药物试验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741.6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T波电交替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有创性血流动力学监测(床旁)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持续有创性血压监测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有创性心内电生理检查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心律失常射频消融术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房颤射频消融术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临时起搏器安置术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临时起搏器应用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单腔永久起搏器安置术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双腔永久起博器安置术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三腔永久起博器安置术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310702007-c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心脏希氏束起搏术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310702007-d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左心室心内膜起搏术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210200002-c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210200002-1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磁共振增强扫描用耗材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磁共振功能成像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210200009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临床操作的磁共振引导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3.X线计算机体层(CT)扫描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永久起搏器更换术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35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埋藏式心脏复律除颤器安置术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17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三腔起博器加心律转复除颤器安置术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起搏器功能分析和随访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起搏器程控功能检查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起搏器胸壁刺激法检查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35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体外经胸型心脏临时起搏术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35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经食管心脏起搏术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经食管心脏调搏术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心脏电复律术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心脏电除颤术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体外自动心脏变律除颤术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体外反搏治疗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右心导管检查术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左心导管检查术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心包穿刺术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房间隔穿刺术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植入式心电事件监测系统植入术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794.4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植入式心电事件监测系统取出术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经肾动脉射频去交感神经术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67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3700"/>
                <a:gridCol w="1812290"/>
              </a:tblGrid>
              <a:tr h="4171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310702028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心腔三维标测术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骨髓穿刺术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骨髓活检术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混合淋巴细胞培养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每个人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采自体血及保存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采血次数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采自体血及保存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月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血细胞分离单采（治疗性单采）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1000ml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白细胞除滤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自体血回收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术中自体血回输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2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310800007-b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可控定量三氧免疫诱导自体血回输治疗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血浆置换术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双重血浆置换疗法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8840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血液照射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袋．次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血液稀释疗法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血液光量子自体血回输治疗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2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骨髓采集术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200ml/单位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骨髓血回输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外周血干细胞回输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骨髓或外周血干细胞体外净化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自体骨髓或外周血干细胞体外净化与分离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骨髓或外周血干细胞冷冻保存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34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血细胞分化簇抗原（CD）34阳性造血干细胞分选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血细胞分化簇抗原（CD）34阳性造血干细胞移植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配型不合异基因骨髓移植T细胞去除术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24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24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外周血干细胞移植术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自体骨髓或外周血干细胞支持治疗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脐血移植术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细胞因子活化杀伤(CIK)细胞输注治疗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肿瘤抗原制备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淋巴造影术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骨髓细胞彩色图象分析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310800027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脾穿刺术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食管测压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食管测压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食管拉网术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硬性食管镜检查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经食管镜取异物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食管腔内支架置入术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经胃镜食管静脉曲张治疗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每个位点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每个位点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食管狭窄扩张术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三腔管安置术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经内镜食管瘘填堵术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6130"/>
                <a:gridCol w="5389245"/>
                <a:gridCol w="1663065"/>
                <a:gridCol w="1813560"/>
              </a:tblGrid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24小时动态胃酸监测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胃幽门十二指肠压力测定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24小时胃肠压力测定（上或下消化道压力监测）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24小时胃肠压力测定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纤维胃十二指肠镜检查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4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3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310902006-c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经胃镜胃内支架置入术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经胃镜碎石术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-635" y="-3810"/>
          <a:ext cx="1219263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64025"/>
                <a:gridCol w="4820285"/>
                <a:gridCol w="1486535"/>
                <a:gridCol w="1621790"/>
              </a:tblGrid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超声胃镜检查术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超细内镜检查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胃肠起博术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氢呼气试验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经鼻空肠营养管置管术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内镜色素检查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经内镜消化道定位（示踪）术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经胃镜胃肠置管术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奥迪氏括约肌压力测定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经十二指肠镜胆道结石取出术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小肠镜检查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纤维结肠镜检查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乙状结肠镜检查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经内镜肠道球囊扩张术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经内镜肠道支架置入术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6130"/>
                <a:gridCol w="5389880"/>
                <a:gridCol w="1662430"/>
                <a:gridCol w="1813560"/>
              </a:tblGrid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经内镜结肠治疗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9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经肠镜特殊治疗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9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310903010-a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经肠镜特殊治疗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0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310903010-b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经肠镜特殊治疗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9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310903010-c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经肠镜特殊治疗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次、每个肿物或出血点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先天性巨结肠清洁洗肠术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肠套叠手法复位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肠套叠充气造影及整复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胶囊内镜检查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310903015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结肠转运功能检查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直肠镜检查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肛门直肠测压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肛门镜检查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5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肛门指检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肛直肠肌电测量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29135" cy="6921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4175"/>
                <a:gridCol w="1804035"/>
              </a:tblGrid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盆底表面肌电评估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直肠肛门特殊治疗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直肠肛门特殊治疗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1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肛门皮下组织美兰注射神经阻滞术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便秘及腹泻的生物反馈治疗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0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可控定量三氧直肠灌注免疫诱导疗法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肛门部赘生物治疗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小儿直肠粘膜活检术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腹腔穿刺术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腹水直接回输治疗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经皮肝穿刺门静脉插管术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经皮穿刺肝肿物特殊治疗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经皮穿刺肝肿物特殊治疗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胆道镜检查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腹腔镜检查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膈下脓肿穿刺引流术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肝囊肿硬化剂注射治疗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经皮肝胆道引流术(PTCD)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经内镜胆管内引流术＋支架置入术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经内镜鼻胆管引流术（ENBD）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经胆道镜瘘管取石术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经胆道镜胆道结石取出术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经胆道镜碎石术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经皮胆囊超声碎石取石术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经皮经肝胆道镜取石术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经皮经肝胆道镜胆管狭窄内瘘术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6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经内镜十二指肠狭窄支架置入术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经内镜胰管内引流术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7938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CT平扫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螺旋CT平扫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多排螺旋CT平扫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CT增强扫描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螺旋CT增强扫描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多排螺旋CT增强扫描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210300002-1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CT增强扫描用耗材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CT成像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临床操作的CT引导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院外影像学会诊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红外热象检查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6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红外线乳腺检查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39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经内镜胰胆管扩张术＋支架置入术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3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胆道球囊扩张术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胆道支架置入术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9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人工肝治疗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9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经内镜胆管内超声检查术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9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消化道造瘘管换管术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543.4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慢性肝病纤维化测定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39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经电子内镜食管胃十二指肠黏膜切除术(EMR)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39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经电子内镜食管胃十二指肠黏膜剥离术（ESD)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13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标准化粪菌制备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经内镜射频消融术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310905032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动态腹内压监测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腹透机自动腹膜透析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腹膜透析换液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腹膜透析换管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腹膜平衡试验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血液透析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无肝素血液透析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血液滤过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血液透析滤过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连续性血浆滤过吸附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血液灌流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血液灌流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连续性血液净化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连续性血液净化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结肠透析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肾盂测压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肾周脓肿引流术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经皮肾盂镜检查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经皮肾盂镜取石术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经尿道输尿管镜检查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经膀胱镜输尿管插管术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经皮输尿管内管置入术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经输尿管镜肿瘤切除术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经膀胱镜输尿管扩张术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经输尿管镜输尿管扩张术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9525"/>
          <a:ext cx="12192635" cy="6877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经输尿管镜碎石取石术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钬激光碎石术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经膀胱镜输尿管支架置入术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经输尿管镜支架置入术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输尿管支架管冲洗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膀胱灌注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膀胱区封闭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膀胱穿刺造瘘术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膀胱镜尿道镜检查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经膀胱镜尿道镜特殊治疗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经膀胱镜尿道镜特殊治疗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尿道狭窄扩张术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经尿道治疗尿失禁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尿流率检测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尿流动力学检测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体外冲击波碎石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体外冲击波碎石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动态尿量监测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蛋白质的营养评估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肾小球滤过评估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家庭腹膜透析治疗指导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家庭腹膜透析治疗日常随访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腹膜透析管封管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腹膜透析导管手术复位术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311000049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腹膜透析导管导丝复位术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小儿包茎气囊导管扩张术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小狗包皮分离术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嵌顿包茎手法复位术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夜间阴茎胀大试验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阴茎超声血流图检查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阴茎勃起神经检查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睾丸阴茎海绵体活检术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附睾抽吸精子分离术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促射精电动按摩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阴茎海绵体内药物注射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阴茎赘生物电灼术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阴茎动脉测压术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阴茎海绵体灌流治疗术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B超引导下前列腺活检术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前列腺针吸细胞学活检术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前列腺按摩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311100018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鞘膜积液穿刺抽液术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电子阴道镜加收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荧光检查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外阴活检术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外阴病光照射治疗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阴道填塞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阴道灌洗上药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后穹窿穿刺术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宫颈内口探查术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子宫托治疗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子宫内膜活检术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子宫内膜细胞采集术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子宫直肠凹封闭术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子宫输卵管通液术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子宫内翻复位术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宫腔吸片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宫腔粘连分离术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宫腔填塞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妇科特殊治疗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腹腔穿刺插管盆腔滴注术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妇科晚期恶性肿瘤减瘤术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产前检查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电子骨盆内测量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胎儿心电图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胎心监测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胎儿脐血流监测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羊膜镜检查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羊膜腔穿刺术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经皮脐静脉穿刺术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羊水泡沫振荡试验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羊水中胎肺成熟度LB记数检测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羊水置换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性交试验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脉冲自动注射促排卵检查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B超下卵巢囊肿穿刺术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输卵管绝育术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宫内节育器放置术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避孕药皮下埋植术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刮宫术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产后刮宫术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葡萄胎刮宫术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人工流产术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子宫内水囊引产术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催产素滴注引产术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药物性引产处置术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乳房按摩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经皮盆腔脓肿穿刺引流术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311201064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乳管镜检查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311201067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外阴部赘生物治疗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阴道内赘生物治疗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311201069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妊高征临床监测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311201069-a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妊高症罹患风险指数与评估及并发症预警临床检测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A型超声检查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临床操作的A超引导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眼部A超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各部位一般B超检查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单脏器B超检查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每个脏器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B超常规检查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胸腹水B超检查及穿刺定位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胃肠充盈造影B超检查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大肠灌肠造影B超检查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输卵管超声造影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浅表组织器官B超检查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311201070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小阴唇粘连分离术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新生儿暖箱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新生儿测颅压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新生儿复苏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新生儿气管插管术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新生儿人工呼吸(正压通气)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新生儿洗胃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新生儿监护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新生儿脐静脉穿刺和注射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新生儿兰光治疗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新生儿兰光治疗使用强（冷）光源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新生儿换血术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新生儿经皮胆红素测定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263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新生儿辐射抢救治疗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新生儿囟门穿刺术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新生儿量表检查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新生儿行为测定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311203010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反复性流产主动免疫治疗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关节镜检查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关节腔灌注治疗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持续关节腔冲洗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骨膜封闭术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软组织内封闭术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神经根封闭术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周围神经封闭术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4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神经丛封闭术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鞘内注射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4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骶管滴注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311300013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富血小板血浆疗法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使用清创水动力系统加收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变应原皮内试验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性病检查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8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皮肤直接免疫荧光检查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皮肤生理指标系统分析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8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皮损取材检查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8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毛雍症检查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114.4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8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天疱疮细胞检查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4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伍德氏灯检查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斑贴试验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每个斑贴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醋酸白试验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电解脱毛治疗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每根毛囊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皮肤赘生物电烧治疗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黑光治疗(PUVA治疗)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白癜风皮肤移植术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1cm2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面部磨削术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1cm2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刮疣治疗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丘疹挤粟治疗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4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甲癣封包治疗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每个指（趾）甲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5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拔甲治疗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每个指（趾）甲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酒渣鼻切割术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药物面膜综合治疗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疱病清疮术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疱液抽取术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2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皮肤溃疡清创术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5cm2/每创面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皮损内注射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每个皮损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粉刺去除术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鸡眼刮除术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血管瘤硬化剂注射治疗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脉冲激光治疗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每个光斑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二氧化碳(CO2)激光治疗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每个皮损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氦氖(He-Ne)激光照射治疗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氩激光治疗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每个皮损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激光治疗腋臭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液氮冷冻治疗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每个皮损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烧伤抢救(大)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烧伤抢救(中)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烧伤后功能训练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94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烧伤换药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1%体表面积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皮下组织穿刺术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窄谱紫外线治疗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皮肤光动力疗法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皮肤准分子激光治疗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311400063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瘢痕注射治疗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ml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311400064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扩张器注水治疗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精神科A类量表测查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精神科B类量表测查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精神科C类量表测查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套瓦(TOVA)注意力竞量测试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眼动检查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尿MHPG测定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797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首诊精神病检查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精神病司法鉴定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抗精神病药物治疗监测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常温冬眠治疗监测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精神科监护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电休克治疗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多参数监护无抽搐电休克治疗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暴露疗法和半暴露疗法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胰岛素低血糖和休克治疗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行为观察和治疗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冲动行为干预治疗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脑电生物反馈治疗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48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脑反射治疗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经颅磁刺激治疗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脑电治疗(A620)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智能电针治疗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经络氧疗法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感觉统合治疗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感觉统合治疗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工娱治疗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特殊工娱治疗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音乐治疗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暗示治疗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松驰治疗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漂浮治疗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听力整合及语言训练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麻醉分析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催眠治疗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森田疗法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行为矫正治疗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厌恶治疗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脱瘾治疗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35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311503032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儿童孤独症综合训练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经皮选择性静脉造影术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经皮静脉内激光成形术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经皮静脉内滤网置入术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77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经皮静脉内球囊扩张+支架置入术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经皮静脉内旋切术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7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经皮静脉内溶栓术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经皮静脉内超声血栓消融术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经皮选择性静脉置管术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经皮选择性静脉拔管术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经颈静脉长期透析管植入术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经皮静脉内血管异物取出术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5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经皮中心静脉双腔管留置导管植入术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5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320100013-a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经皮中心静脉双腔留置导管拔管术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59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经股动脉置管腹主动脉带簿网支架置入术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经皮选择性动脉造影术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经皮超选择性动脉造影术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经皮选择性动脉置管术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经皮动脉斑块旋切术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经皮动脉闭塞激光再通术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0960"/>
          <a:ext cx="12192635" cy="6802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床旁B超检查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临床操作的B超引导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腔内B超检查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经阴道B超检查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经直肠B超检查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临床操作的腔内B超引导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B超脏器功能评估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胃充盈及排空功能检查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小肠充盈及排空功能检查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胆囊和胆道收缩功能检查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胎儿生物物理相评分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2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220203005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膀胱残余尿量测定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9602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经皮动脉内超声血栓消融术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经皮动脉内球囊扩张术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59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冠状动脉慢性完全闭塞血管（CTO）逆向介入治疗术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经皮动脉激光成形+球囊扩张术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经皮肢体动脉旋切＋球囊扩张术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1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经皮血管瘤腔内药物灌注术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下肢动脉成形术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320200015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经皮动脉内溶栓术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经皮肝穿刺肝静脉扩张术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动脉插管灌注术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353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经颈内静脉肝内门腔静脉分流术(TIPS)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经皮瓣膜球囊成形术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每个瓣膜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经皮心内膜心肌活检术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先心病介入治疗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卵圆孔未闭介入术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冠状动脉瘘封堵术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320400003-c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主动脉窦瘤破裂介入封堵术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320400003-d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肺动静脉瘘封堵术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肺血管扩张试验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320400005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经皮左心耳封堵术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冠状动脉造影术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冠状静脉窦造影术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2387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经皮冠状动脉腔内成形术(PTCA)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320500002-c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桥血管造影术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225"/>
                <a:gridCol w="5392420"/>
                <a:gridCol w="1661160"/>
                <a:gridCol w="1814195"/>
              </a:tblGrid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6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经皮冠状动脉内支架置入术(STENT)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320500003-a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56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经皮冠状动脉腔内激光成形术(ELCA)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高速冠状动脉内膜旋磨术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定向冠脉内膜旋切术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320500006-a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每支血管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冠脉血管内超声检查术(IVUS)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冠状血管内多普勒血流测量术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经皮主动脉气囊反搏动术(IABP)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冠脉血管内窥镜检查术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经皮冠状动脉内溶栓术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经皮冠脉内血栓抽吸术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经皮激光心肌血管重建术(PMR)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9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冠状动脉内超声溶栓术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冠脉内局部放射治疗术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冠脉内局部药物释放治疗术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7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肥厚型心肌病化学消融术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冠状动脉生理功能检查术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17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320500018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冠脉光学相干断层扫描(OCT)检查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经股动脉插管全脑动脉造影术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单纯脑动静脉瘘栓塞术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35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经皮穿刺脑血管腔内球囊成形术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经皮穿刺脑血管腔内支架置入术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经皮穿刺脑血管腔内溶栓术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经皮穿刺脑血管腔内化疗术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颈内动脉海绵窦瘘栓塞术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4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颅内动脉瘤栓塞术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2977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845"/>
                <a:gridCol w="1654175"/>
                <a:gridCol w="1804035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脑及颅内血管畸形栓塞术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脊髓动脉造影术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脊髓血管畸形栓塞术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320600012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脑动脉腔内血管血栓取出术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神经导航系统及定位加收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超声切割止血刀（含刀头）加收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33-e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33-f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使用螺旋水刀加收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33-g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氩氦刀超低温治疗术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9525"/>
          <a:ext cx="12191365" cy="6877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33-h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结扎速血管闭合系统加收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33-i-6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微创手术加收i6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33-j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使用电热能手术系统加收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33-m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使用二氧化碳激光仪加收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33-n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齿科微动力系统加收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33-p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双极超声双输出辅助操作加收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内镜下使用气管内管加收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局部浸润麻醉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神经阻滞麻醉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神经阻滞麻醉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椎管内麻醉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91365" cy="6877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超过2小时后加收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基础麻醉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无插管全麻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全身麻醉加收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血液加温治疗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围术期体测保护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支气管内麻醉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支气管内麻醉加收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术后镇痛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术后镇痛加收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侧脑室连续镇痛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硬膜外连续镇痛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椎管内置管术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心肺复苏术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气管插管术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特殊方法气管插管术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麻醉中监测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输血指征动态监测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330100015-c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双侧大脑密度谱阵列（DSA)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控制性降压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体外循环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体外循环加收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口腔镇静无痛术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330100019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脑氧饱和度监测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颅骨和脑手术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头皮肿物切除术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头皮肿物切除术加收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颅骨骨瘤切除术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帽状腱膜下血肿切开引流术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颅内硬膜外血肿引流术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脑脓肿穿刺引流术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开放性颅脑损伤清除术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颅骨凹陷骨折复位术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去颅骨骨瓣减压术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颅骨钻孔探查术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经颅眶肿瘤切除术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慢性硬膜下血肿钻孔术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颅内多发血肿清除术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颅内血肿清除术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开颅颅内减压术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经颅视神经管减压术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颅内压监护传感器置入术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侧脑室分流术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脑室钻孔伴脑室引流术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颅内蛛网膜囊肿分流术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幕上浅部病变切除术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大静脉窦旁脑膜瘤切除+血管窦重建术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幕上深部病变切除术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第四脑室肿瘤切除术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经颅内镜脑室肿瘤切除术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桥小脑角肿瘤切除术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脑皮质切除术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291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4175"/>
                <a:gridCol w="1804035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彩色多普勒超声检查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普通彩色多普勒超声检查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彩色多普勒超声常规检查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浅表器官彩色多普勒超声检查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彩色多普勒超声特殊检查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颅内段血管彩色多普勒超声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球后全部血管彩色多普勒超声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颈部血管彩色多普勒超声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每根血管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门静脉系彩色多普勒超声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腹部大血管彩色多普勒超声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双肾及肾血管彩色多普勒超声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左肾静脉“胡桃夹”综合征检查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药物血管功能试验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脏器声学造影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大脑半球切除术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选择性杏仁核海马切除术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胼胝体切开术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多处软脑膜下横纤维切断术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癫痫病灶切除术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癫痫刀手术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脑深部电极置入术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小脑半球病变切除术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脑干肿瘤切除术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鞍区占位病变切除术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垂体瘤切除术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经口腔入路颅底斜坡肿瘤切除术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颅底肿瘤切除术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经颅内镜第三脑室底造瘘术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经脑室镜胶样囊肿切除术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脑囊虫摘除术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经颅内镜经鼻蝶垂体肿瘤切除术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291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3540"/>
                <a:gridCol w="180467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经颅内镜脑内囊肿造口术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经颅内镜脑内异物摘除术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经颅内镜脑室脉络丛烧灼术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终板造瘘术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海绵窦瘘直接手术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脑脊液漏修补术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脑脊膜膨出修补术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环枕畸形减压术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经口齿状突切除术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颅缝骨化症整形术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骨纤维异常增殖切除整形术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颅缝再造术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大网膜颅内移植术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立体定向颅内肿物清除术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330201059-a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颅内瘤腔内化疗放疗药物注入术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立体定向脑深部核团毁损术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靶点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330201060-a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靶点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7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330201061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立体定向脑深部电刺激器植入术（DBS）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三叉神经感觉后根切断术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三叉神经周围支切断术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每神经支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三叉神经撕脱术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每神经支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三叉神经干鞘膜内注射术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每神经支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颞部开颅三叉神经节切断术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迷路后三叉神经切断术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颅神经微血管减压术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面神经简单修复术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面神经跨面移植术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面神经松解减压术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经耳面神经梳理术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面神经周围神经移植术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经迷路前庭神经切断术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迷路后前庭神经切断术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经内镜前庭神经切断术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经乙状窦后进路神经切断术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经颅脑脊液耳漏修补术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颅内巨大动脉瘤夹闭切除术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次，一个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颅内动脉瘤夹闭术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颅内动脉瘤孤立术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颅内动脉瘤包裹术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颅内巨大动静脉畸形栓塞后切除术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颅内动静脉畸形切除术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脑动脉瘤动静脉畸形切除术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颈内动脉内膜剥脱术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椎动脉内膜剥脱术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椎动脉减压术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颈动脉外膜剥脱术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颈总动脉大脑中动脉吻合术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颅外内动脉搭桥术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颞肌颞浅动脉贴敷术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颈动脉结扎术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颅内血管重建术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脊髓、脊髓膜、脊髓血管手术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脊髓和神经根粘连松解术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脊髓空洞症内引流术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脊髓丘脑束切断术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脊髓栓系综合症手术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脊髓前连合切断术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椎管内脓肿切开引流术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脊髓内病变切除术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脊髓硬膜外病变切除术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髓外硬脊膜下病变切除术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0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脊髓外露修补术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脊髓动静脉畸形切除术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脊髓蛛网膜下腔腹腔分流术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脊髓蛛网膜下腔输尿管分流术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选择性脊神经后根切断术（SPR）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胸腰交感神经节切断术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经胸腔镜交感神经链切除术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腰骶部潜毛窦切除术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经皮穿刺骶神经囊肿治疗术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马尾神经吻合术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330204021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欧玛亚（Omaya）管置入术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垂体细胞移植术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甲状旁腺腺瘤切除术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甲状旁腺大部切除术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甲状旁腺细胞移植术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甲状腺穿刺活检术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甲状腺次全切除术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甲状腺癌扩大根治术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甲状腺癌根治术联合胸骨劈开上纵隔清扫术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甲状腺细胞移植术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甲状舌管瘘切除术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喉返神经探查术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694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胸腺移值术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肾上腺切除术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肾上腺嗜铬细胞瘤切除术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恶性嗜铬细胞瘤根治术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330300025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肾上腺移植术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眼部手术使用玻璃体切割仪加收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眼部手术使用冷凝器加收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眼部手术使用超声乳化仪加收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眼部手术使用泪道内窥镜加收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3304-e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眼部手术使用环钻加收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眼睑肿物切除术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眼睑结膜裂伤缝合术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内眦韧带断裂修复术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上睑下垂矫正术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睑下垂矫正联合眦整形术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睑退缩矫正术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睑内翻矫正术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睑外翻矫正术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睑裂缝合术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游离植皮睑成形术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内眦赘皮矫治术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双行睫矫正术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内外眦成形术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睑凹陷畸形矫正术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急诊监护费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院前急救费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体检费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                      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110500001-a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驾驶员体检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110500001-b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大学生体检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110500001-d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相关行业从业人员健康检查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救护车使用费（B）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公里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院前危急重症抢救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心脏电除颤术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心肺复苏术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气管插管术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呼吸机辅助呼吸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常规心电图检查（十二通道）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110600009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骨折外固定术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腔内彩色多普勒超声检查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临床操作的彩色多普勒超声引导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超声弹性成像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220302014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超声断层容积扫描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颅内多普勒血流图(TCD)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多普勒血流图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单肢或部位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多普勒小儿血压检测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市定价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脏器灰阶立体成象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每个脏器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能量图血流立体成象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6．心脏超声检查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普通心脏M型超声检查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普通二维超声心动图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睑缘粘连术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硬腭粘膜移植眼睑形成术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眼轮匝肌整复术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显微镜下眼睑痉挛肌肉切除术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显微镜下眼睑全缺损修复术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泪阜部肿瘤单纯切除术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泪小点外翻矫正术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泪小管吻合术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泪囊摘除术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睑部泪腺摘除术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泪囊结膜囊吻合术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鼻腔泪囊吻合术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鼻泪道再通术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泪道成形术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泪小管填塞术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泪小点封闭术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泪腺肿瘤摘除术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睑球粘连分离术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结膜肿物切除+组织移植术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结膜淋巴管积液清除术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结膜囊成形术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球结膜瓣复盖术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麦粒肿切除术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下穹窿成形术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球结膜放射状切开冲洗+减压术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表层角膜镜片镶嵌术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291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4175"/>
                <a:gridCol w="1804035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近视性放射状角膜切开术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角膜缝环固定术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角膜拆线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角膜基质环植入术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角膜深层异物取出术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翼状胬肉切除术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翼状胬肉切除+角膜移植术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角膜白斑染色术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羊膜移植术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角膜移植联合视网膜复位术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瞳孔再造术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虹膜全切除术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虹膜周边切除术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虹膜根部离断修复术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虹膜贯穿术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虹膜囊肿切除术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人工虹膜隔植入术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睫状体剥离术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睫状体断离复位术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睫状体及脉络膜上腔放液术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睫状体特殊治疗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前房角切开术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前房成形术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青光眼滤过术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37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非穿透性小梁切除＋透明质酸钠凝胶充填术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小梁切开术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小梁切开联合小梁切除术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青光眼硅管植入术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青光眼滤帘修复术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青光眼滤过泡分离术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青光眼滤过泡修补术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330405021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巩膜缩短术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白内障截囊吸取术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白内障囊膜切除术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白内障囊内摘除术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白内障囊外摘除术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白内障超声乳化摘除术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白内障囊外摘除+人工晶体植入术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二期人工晶体植入术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5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白内障超声乳化摘除术+人工晶体植入术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人工晶体睫状沟固定术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白内障青光眼联合手术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5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白内障摘除联合青光眼硅管植入术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64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白内障囊外摘除联合青光眼人工晶体植入术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5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穿透性角膜移植联合白内障囊外摘除及人工晶体植入术(三联术)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白内障摘除联合玻璃体切割术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5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球内异物取出术联合晶体玻璃体切除及人工晶体植入术(四联术)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非正常晶体手术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有晶体眼人工晶体植入术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晶体张力环置入术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330406021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人工晶体悬吊术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玻璃体穿刺抽液术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玻璃体切除术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玻璃体内猪囊尾蚴取出术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视网膜脱离修复术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复杂视网膜脱离修复术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黄斑裂孔注气术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黄斑裂孔封闭术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黄斑前膜术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黄斑下膜取出术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黄斑转位术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色素膜肿物切除术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巩膜后兜带术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内眼病冷凝术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硅油取出术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玻璃体腔灌洗术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330407023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视网膜内界膜撕除术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5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共同性斜视矫正术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次和一条肌肉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4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非共同性斜视矫正术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次和一条肌肉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非常规眼外肌手术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眼震矫正术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球内磁性异物取出术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球内非磁性异物取出术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球壁异物取出术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眶内异物取出术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眼球裂伤缝合术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甲状腺突眼矫正术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眼内容摘除术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眼球摘除术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眼球摘除+植入术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义眼安装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义眼台打孔术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活动性义眼眼座植入术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眶内血肿穿刺术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眶内肿物摘除术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眶内容摘除术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上颌骨切除合并眶内容摘除术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眼窝填充术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眼窝再造术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眼眶壁骨折整复术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单纯性眼眶骨折修复重建术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869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眶骨缺损修复术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眶膈修补术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眼眶减压术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眼前段重建术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视神经减压术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眶距增宽症整形术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隆眉弓术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眉畸形矫正术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眉缺损修复术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330409029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眼眶骨折内固定修复术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床旁超声心动图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心脏彩色多普勒超声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常规经食管超声心动图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术中经食管超声心动图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介入治疗的超声心动图监视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右心声学造影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负荷超声心动图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左心功能测定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经胸实时三维超声心动图检查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220600012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经食管实时三维超声心动图检查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计算机三维重建技术(3DE)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单幅图片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声学定量(AQ)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彩色室壁动力(CK)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组织多普勒显象(TDI)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心内膜自动边缘检测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室壁运动分析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7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880"/>
                <a:gridCol w="1662430"/>
                <a:gridCol w="1814195"/>
              </a:tblGrid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耳廓软骨膜炎清创术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耳道异物取出术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耳廓恶性肿瘤切除术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耳颞部血管瘤切除术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耳息肉摘除术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耳前瘘管切除术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耳腮裂瘘管切除术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耳后瘘孔修补术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耳前瘘管感染切开引流术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外耳道良性肿物切除术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外耳道肿物活检术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外耳道疖脓肿切开引流术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外耳道恶性肿瘤切除术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330501021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外耳道成形术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鼓膜置管术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鼓膜切开术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耳显微镜下鼓膜修补术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经耳内镜鼓膜修补术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镫骨手术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二次镫骨底板切除术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听骨链松解术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92635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鼓室成形术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人工听骨听力重建术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经耳内镜鼓室探查术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咽鼓管扩张术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咽鼓管再造术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单纯乳突凿开术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完壁式乳突根治术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开放式乳突根治术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乳突改良根治术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上鼓室鼓窦凿开术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经耳脑脊液耳漏修补术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330502020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电子耳蜗植入术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内耳窗修补术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内耳开窗术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内耳淋巴囊减压术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岩浅大神经切断术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翼管神经切断术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鼓丛切除术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鼓索神经切断术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经迷路听神经瘤切除术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颌内动脉插管灌注术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经迷路岩部胆脂瘤切除术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经中颅窝岩部胆脂瘤切除术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经迷路岩尖引流术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经中颅窝岩尖引流术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颞骨部分切除术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颞骨次全切除术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颞骨全切术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耳后骨膜下脓肿切开引流术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经乳突脑脓肿引流术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经乳突硬膜外脓肿引流术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330503020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耳部瘢痕疙瘩切除术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鼻外伤清创缝合术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鼻骨骨折整复术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鼻部分缺损修复术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鼻继发畸形修复术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前鼻孔成形术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鼻部神经封闭术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鼻腔异物取出术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下鼻甲部分切除术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中鼻甲部分切除术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鼻翼肿瘤切除成形术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鼻前庭囊肿切除术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鼻息肉摘除术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鼻中隔粘膜划痕术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鼻中隔矫正术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鼻中隔软骨取骨术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鼻中隔穿孔修补术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鼻中隔血肿切开引流术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筛动脉结扎术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筛前神经切断术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经鼻鼻侧鼻腔鼻窦肿瘤切除术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经鼻鼻腔鼻窦肿瘤切除术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鼻孔闭锁修复术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后鼻孔成形术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鼻侧壁移位伴骨质充填术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上颌窦鼻内开窗术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上颌窦根治术(柯-路氏手术)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2635" cy="6791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经上颌窦颌内动脉结扎术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鼻窦异物取出术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萎缩性鼻炎鼻腔缩窄术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鼻额管扩张术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鼻外额窦开放手术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鼻内额窦开放手术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鼻外筛窦开放手术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鼻内筛窦开放手术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鼻外蝶窦开放手术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鼻内蝶窦开放手术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经鼻内镜鼻窦手术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全筛窦切除术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19610" cy="6794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5175"/>
                <a:gridCol w="5358765"/>
                <a:gridCol w="1652905"/>
                <a:gridCol w="1802765"/>
              </a:tblGrid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前磨牙拔除术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磨牙拔除术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复杂牙拔除术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微创复杂牙拔除术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阻生牙拔除术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拔牙创面搔刮术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9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牙再植术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牙外科正畸术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根尖切除术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根尖搔刮术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睡眠呼吸暂停综合症射频温控消融治疗术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牙龈翻瓣术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牙龈再生术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牙龈切除术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显微根管外科手术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牙周骨成形手术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牙冠延长术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龈瘤切除术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截根术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分根术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半牙切除术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引导性牙周组织再生术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松动牙根管内固定术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牙周组织瓣移植术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牙周纤维环状切断术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330604044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根面覆盖术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每牙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口腔颌面部小肿物切除术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口腔颌面部神经纤维瘤切除成形术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颌下腺移植术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涎腺瘘切除修复术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下颌骨部分切除术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下颌骨半侧切除术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254230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2005"/>
                <a:gridCol w="5418455"/>
                <a:gridCol w="1670685"/>
                <a:gridCol w="1823085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下颌骨缺损钛板即刻植入术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上颌骨次全切除术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颌骨良性病变切除术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舌骨上淋巴清扫术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舌恶性肿物切除术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舌根部肿瘤切除术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颊部恶性肿物局部扩大切除术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口底皮样囊肿摘除术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口底恶性肿物局部扩大切除术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2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口腔颌面部巨大血管瘤淋巴管瘤切除术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口腔颌面颈部异物取出术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55880"/>
          <a:ext cx="12191365" cy="680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7270"/>
                <a:gridCol w="5248275"/>
                <a:gridCol w="1619250"/>
                <a:gridCol w="1766570"/>
              </a:tblGrid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心肌灌注超声检测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二尖瓣三维定量分析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超声斑点跟踪成像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实时三维应变定量分析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心肌运动瓣环位移分析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220700012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左心室三维容积定量分析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220800004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彩色一次成象(波拉)照片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220800006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彩色胶片照相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220800007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超声检查实时录象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220800008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计算机图文报告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220800009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彩色胶片报告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甲状腺摄131碘试验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甲状腺激素抑制试验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5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口咽部恶性肿物局部扩大切除术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腭部肿物局部扩大切除术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髁状突肿物切除术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颞部肿物切除术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颌骨骨纤维异常增殖症切除成形术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腮腺浅叶肿物切除术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腮腺全切除术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腮腺恶性肿物扩大切除术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颌面部血管瘤瘤腔内注射术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鳃裂囊肿切除术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涎腺导管结石取石术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颌面颈部深部肿物探查术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舌下腺切除术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舌下腺囊肿袋形术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330605036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颌下腺切除术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系带成形术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巨舌畸形矫正术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腭弓成形术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腭帆缩短术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腭咽成形术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悬雍垂缩短术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悬雍垂腭咽成形术(UPPP)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唇畸形矫正术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唇缺损修复术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单侧不完全唇裂修复术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994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26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口腔颌面部软组织缺损局部组织瓣修复术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26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口腔颌面部软组织缺损游离瓣移植修复术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3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口腔颌面部联合缺损带血管游离肌皮骨瓣修复修复术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26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口腔颌面部骨缺损游离骨瓣移植修复术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3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颜面部软组织不对称局部组织瓣修复畸形矫正术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426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330606033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颜面部软组织不对称带血管游离组织瓣修复畸形矫正术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8580"/>
          <a:ext cx="12191365" cy="67894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口腔颌面软组织清创术(中)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口腔颌面软组织清创术(小)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颌骨骨折单颌牙弓夹板固定术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颌骨骨折颌间固定术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颌骨骨折外固定术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髁状突陈旧性骨折整复术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髁状突骨折切开复位内固定术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下颌骨骨折切开复位内固定术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上颌骨骨折切开复位内固定术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颧骨骨折切开复位内固定术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57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330608012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颧弓骨折复位术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81280" y="-5080"/>
          <a:ext cx="1204785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85490"/>
                <a:gridCol w="5327015"/>
                <a:gridCol w="1643380"/>
                <a:gridCol w="1791970"/>
              </a:tblGrid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330609012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骨挤压术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330609013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种植体周软组织成形术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330610001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扁桃体切除术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330610002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腺样体刮除术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330610003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舌扁桃体切除术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330610004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扁桃体周围脓肿切开引流术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330611001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咽后壁脓肿切开引流术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喉良性肿瘤切除术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喉裂开声带切除术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喉裂开肿瘤切除术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经支撑喉镜激光声带肿物切除术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经颈侧杓状软骨切除声带外移术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喉气管裂开瘢痕切除喉模置入术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喉气管外伤缝合成形术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喉气管狭窄支架成形术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声带内移术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甲状软骨成形术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263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肺和支气管手术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肺内异物摘除术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肺段切除术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肺减容手术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肺楔形切除术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肺叶切除术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袖状肺叶切除术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肺大泡切除修补术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胸膜肺全切除术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-5715"/>
          <a:ext cx="12192000" cy="68643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89880"/>
                <a:gridCol w="1663065"/>
                <a:gridCol w="1813560"/>
              </a:tblGrid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开胸探查术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开胸止血术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肋骨骨髓病灶清除术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肋骨切除术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肋软骨取骨术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胸壁结核病灶清除术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胸廓成形术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胸骨牵引术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胸壁外伤扩创术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胸壁肿瘤切除术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胸壁缺损修复术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胸廓畸形矫正术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小儿鸡胸矫正术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胸内异物清除术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胸腔闭式引流术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脓胸大网膜填充术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胸膜剥脱术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脓胸引流清除术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330703020-a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胸膜活检术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胸膜粘连烙断术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330703023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胸膜固定术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715"/>
          <a:ext cx="12191365" cy="68637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淋巴结穿刺术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体表淋巴结摘除术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颈淋巴结清扫术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腋窝淋巴结清扫术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腹股沟淋巴结清扫术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经腹腔镜盆腔淋巴结清扫术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经腹腔镜盆腔淋巴结活检术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髂腹股沟淋巴结清扫术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脾部分切除术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脾修补术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脾切除术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脾切除自体脾移植术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330900020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异体脾脏移植术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颈侧切开食道异物取出术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食管破裂修补术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食管瘘清创术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食管良性肿物切除术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先天性食管囊肿切除术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食管憩室切除术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食管狭窄切除吻合术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过氯酸钾释放试验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血容量测定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红细胞寿命测定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介入肾图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肾图＋肾小球滤过率测定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肾图＋肾有效血浆流量测定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24小时尿131碘排泄试验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消化道动力测定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230500014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14碳呼气试验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131碘-甲亢治疗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131碘-功能自主性甲状腺瘤治疗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131碘-甲状腺癌转移灶治疗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食管横断吻合术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食管胃短路捷径手术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游离空肠代食管术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贲门痉挛(失弛缓症)肌层切开术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贲门癌切除术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贲门癌扩大根治术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胃肠切开取异物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胃出血切开缝扎止血术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近端胃大部切除术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远端胃大部切除术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胃癌扩大根治术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胃癌姑息切除术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全胃切除术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肠粘连松解术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肠倒置术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小肠移植术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肠造瘘还纳术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肠造瘘口切开术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肠排列术(固定术)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肠储存袋成形术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乙状结肠悬吊术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先天性肠腔闭锁成形术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结肠造瘘(Colostomy)术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全结肠切除吻合术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先天性巨结肠切除术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结肠癌根治术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结肠癌扩大根治术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阑尾切除术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331003023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直肠出血缝扎术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177165" y="109220"/>
          <a:ext cx="12014835" cy="67487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75965"/>
                <a:gridCol w="5313680"/>
                <a:gridCol w="1637030"/>
                <a:gridCol w="1788160"/>
              </a:tblGrid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直肠良性肿物切除术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经内镜直肠良性肿物切除术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331004003-a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直肠狭窄扩张术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直肠后间隙切开术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直肠前壁切除缝合术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直肠前突开放式修补术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直肠肛门假性憩室切除术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直肠肛门周围脓肿切开排脓术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经骶尾部直肠癌切除术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53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经腹会阴直肠癌根治术(Miles手术)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经腹直肠癌根治术(Dixon手术)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直肠癌扩大根治术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331004013-a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直肠癌术后复发盆腔脏器切除术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直肠脱垂悬吊术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经肛门直肠脱垂手术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耻骨直肠肌松解术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直肠粘膜环切术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0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肛管缺损修补术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肛周常见疾病手术治疗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低位肛瘘切除术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高位肛瘘切除术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混合痔嵌顿手法松解回纳术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内痔环切术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肛门内括约肌侧切术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肛门成形术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331004027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腹会阴肛门成形术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7310"/>
          <a:ext cx="12191365" cy="67913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6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胆囊肠吻合术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6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高位胆管癌根治术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5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肝胆总管切开取石+空肠Roux-y吻合术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肝门部胆管病变切除术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6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肝动脉结扎术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胆管修补成形术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6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胆总管囊肿外引流术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6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先天性胆总管囊肿切除胆道成形术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6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胆总管探查T管引流术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784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35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331006020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胰腺穿刺术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胰腺修补术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胰腺囊肿内引流术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胰腺囊肿外引流术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4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胰管切开取石术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66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胰十二指肠切除术（Whipple手术）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331007019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坏死性胰腺炎清创引流术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腹股沟疝修补术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嵌顿疝复位修补术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嵌顿性腹股沟疝手法复位术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充填式无张力疝修补术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脐疝修补术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腹壁切口疝修补术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331008006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会阴疝修补术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肾破裂修补术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肾折叠术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肾包膜剥脱术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肾周围淋巴管剥脱术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肾周围粘连分解术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肾肿瘤剔除术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根治性肾切除术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重复肾重复输尿管切除术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融合肾分解术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肾实质切开造瘘术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多囊肾去顶减压术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肾切开取石术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291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4175"/>
                <a:gridCol w="1804035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输尿管松解术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输尿管整形术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腔静脉后输尿管整形术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肠管代输尿管术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膀胱瓣代输尿管术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膀胱切开取石术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膀胱憩室切除术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1008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2635"/>
                <a:gridCol w="5354955"/>
                <a:gridCol w="1651000"/>
                <a:gridCol w="1801495"/>
              </a:tblGrid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脐尿管瘘切除术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经膀胱镜膀胱颈电切术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经尿道膀胱肿瘤特殊治疗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经尿道膀胱碎石取石术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脐尿管肿瘤切除术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经尿道膀胱肿瘤激光剜除术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131碘-肿瘤抗体放免治疗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32磷-胶体腔内治疗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32磷-血液病治疗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32磷-微球介入治疗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90钇-微球介入治疗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89锶-骨转移瘤治疗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153钐-EDTMP骨转移瘤治疗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188铼-HEDP骨转移瘤治疗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131碘-MIBG恶性肿瘤治疗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核素组织间介入治疗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核素血管内介入治疗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99锝（云克）治疗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90锶贴敷治疗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230600017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组织间粒子植入术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放射治疗计划及剂量计算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前尿道吻合术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尿道切开取石术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尿道瓣膜电切术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尿道狭窄瘢痕切除术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尿道良性肿物切除术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尿道憩室切除术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尿道旁腺囊肿摘除术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重复尿道切除术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尿道外口整形术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尿道悬吊延长术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尿道下裂Ⅰ期成形术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尿道下裂Ⅱ期成形术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尿道下裂阴茎下弯矫治术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尿道下裂修复术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尿道上裂修复术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331104028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尿道上裂膀胱外翻矫治术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前列腺、精囊腺手术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耻骨上前列腺切除术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输精管穿刺术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经尿道前列腺激光切（剜）除术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阴囊、睾丸手术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阴囊坏死扩创术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阴囊脓肿引流术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阴囊成形术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阴囊肿物切除术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高位隐睾下降固定术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睾丸鞘膜翻转术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交通性鞘膜积液结扎术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睾丸附件扭转探查术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睾丸破裂修补术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睾丸切除术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包皮环切术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阴茎包皮过短整形术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阴茎外伤清创术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阴茎阴囊全切术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2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331204009-a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附件良性肿物切除术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卵巢楔形切除术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卵巢癌探查术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卵巢输卵管切除术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卵巢移位术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29770" cy="6769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845"/>
                <a:gridCol w="1654175"/>
                <a:gridCol w="1804035"/>
              </a:tblGrid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经腹子宫肌瘤剔除术加收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子宫次全切除术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阴式全子宫切除术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腹式全子宫切除术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全子宫+双附件切除术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次广泛子宫切除术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8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广泛性子宫切除+盆腹腔淋巴结清除术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经腹阴道联合子宫切除术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开腹取环术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经腹腔镜取环术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子宫动脉结扎术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子宫悬吊术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子宫内翻复位术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根治性宫颈切除术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粘膜下子宫肌瘤圈套术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331303031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盆腔异位病灶清除术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阴道裂伤缝合术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阴道扩张术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阴道疤痕切除术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阴道横纵膈切开术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331304006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阴道闭锁切开术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12700"/>
          <a:ext cx="12192635" cy="6870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人工破膜术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单胎顺产接生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双胎接生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多胎接生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死胎接生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各种死胎分解术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难产接生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外倒转术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内倒转术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手取胎盘术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脐带还纳术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剖宫产术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多胎加收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剖宫产术中子宫全切术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剖宫产术中子宫次全切术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二次剖宫产术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腹腔妊娠取胎术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选择性减胎术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331400018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子宫颈裂伤修补术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等离子体手术系统加收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使用笔式磨钻系统加收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经口咽部环枢椎肿瘤切除术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颈3—7椎体肿瘤切除术(前入路)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颈1—7椎板肿瘤切除术(后入路)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胸椎肿瘤切除术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胸椎椎板及附件肿瘤切除术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前路腰椎肿瘤切除术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后路腰椎椎板及附件肿瘤切除术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21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经腹膜后胸膜外胸腰段椎体肿瘤切除术(胸11-腰2)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经腹膜后腰2-4椎体肿瘤切除术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经腹腰5骶1椎体肿瘤切除术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骶骨肿瘤骶骨部分切除术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骶骨肿瘤骶骨次全切除术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34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骶骨肿瘤骶骨全切除及骶骨重建术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腰骶髂连接部肿瘤切除术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半骨盆切除术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75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半骨盆切除人工半骨盆置换术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髂窝脓肿切开引流术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髂腰肌脓肿切开引流术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颈椎间盘切除术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颈椎间盘切除椎间植骨融合术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颈椎体次全切除植骨融合术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颈椎钩椎关节切除术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颈椎侧方入路枢椎齿突切除术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后入路环枢椎植骨融合术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后入路环枢减压植骨融合固定术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后入路枢环枕融合植骨固定术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26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环枢椎侧块螺钉内固定术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3810"/>
          <a:ext cx="1219263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人工制定治疗计划(简单)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人工制定治疗计划(复杂)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计算机治疗计划系统(TPS)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特定计算机治疗计划系统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放射治疗的适时监控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超声实时监控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二维实时显像监控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三维实时显像监控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呼吸门控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超声实时监控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二维实时显像监控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三维实时显像监控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模拟定位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简易定位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专用X线机模拟定位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专用X线机复杂模拟定位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颈椎骨折脱位手术复位植骨融合内固定术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胸椎融合术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331501029-a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胸椎腰椎前路内固定术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胸椎横突椎板植骨融合术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胸腰椎骨折切开复位内固定术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经胸腹联合切口胸椎间盘切除术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腰椎间盘极外侧突出摘除术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经皮椎间盘吸引术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椎管扩大减压术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每节椎板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4195"/>
              </a:tblGrid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椎管扩大成形术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腰椎间盘突出摘除术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每节间盘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19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经皮激光腰椎间盘摘除术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331501039-a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经皮椎间盘胶原酶溶核术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每节椎间盘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后路腰椎间盘镜椎间盘髓核摘除术（MED）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每间盘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腰椎滑脱植骨融合术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腰椎滑脱椎弓根螺钉内固定植骨融合术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19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腰椎横突间融合术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腰椎骶化横突切除术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骨盆骨折髂内动脉结扎术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骨盆骨折切开复位内固定术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强直性脊柱炎多椎截骨矫正术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19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331501047-b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脊柱侧弯矫正术(后路)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331501048-b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前路脊柱松解融合术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331501049-b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前路脊柱旋转侧弯矫正术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前路脊柱骨骺阻滞术后路椎板凸侧融合术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脊柱椎间融合器植入植骨融合术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脊柱半椎体切除术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脊柱内固定物取出术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滑板椎弓根钉复位植骨内固定术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经皮穿刺颈腰椎间盘切除术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每节间盘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66675"/>
          <a:ext cx="12191365" cy="67913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人工椎间盘植入术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椎间盘微创消融术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经皮椎体成形术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每椎体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331501059-a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经皮椎间盘射频髓核成形术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每椎间盘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人工椎体置换术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每椎体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331501060-a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01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331501061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前路枢椎齿突骨折切开复位内固定术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胸廓与周围神经手术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胸出口综合征手术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臂丛神经损伤神经探查松解术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03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臂丛神经损伤游离神经移植术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臂丛神经损伤神经移位术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带血管蒂游离神经移植术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周围神经嵌压松解术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坐骨神经松解术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闭孔神经切断术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闭孔神经内收肌切断术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下肢神经探查吻合术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神经纤维部分切断术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肩胛骨肿瘤肩胛骨全切除重建术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锁骨肿瘤锁骨全切除术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肱骨肿瘤切除及骨重建术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2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尺桡骨肿瘤切除及骨重建术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2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髋臼肿瘤切除及髋关节融合术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髂骨翼肿瘤切除术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髌骨肿瘤截除术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耻骨与坐骨肿瘤切除术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股骨上端肿瘤切除人工股骨头置换术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股骨干肿瘤全股骨切除人工股骨置换术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股骨干肿瘤段切除与重建术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1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股骨下段肿瘤刮除骨腔灭活植骨术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股骨下段肿瘤切除术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8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灭活再植或异体半关节移植术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胫骨上段肿瘤刮除+植骨术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骨肿瘤切开活检术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胫腓骨肿瘤切除+重建术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跟骨肿瘤病灶刮除术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内生软骨瘤切除术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坐骨结节囊肿摘除术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四肢和脊椎骨结核手术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肘腕关节结核病灶清除术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骶髂关节结核病灶清除术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髋关节结核病灶清除术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83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踝关节结核病灶清除+关节融合术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脊椎结核病灶清除术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脊椎结核病灶清除+植骨融合术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股骨头坏死病灶刮除植骨术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桡骨远端切除腓骨移植成形术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骨髓炎病灶清除术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骨髓炎切开引流灌洗术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四肢骨折手术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锁骨骨折切开复位内固定术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肱骨近端骨折切开复位内固定术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肱骨干骨折切开复位内固定术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肱骨内外髁骨折切开复位内固定术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尺骨鹰嘴骨折切开复位内固定术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桡骨头切除术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桡骨头骨折切开复位内固定术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57785"/>
          <a:ext cx="1219263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孟氏骨折切开复位内固定术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桡尺骨干骨折切开复位内固定术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22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科雷氏骨折切开复位内固定术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髋臼骨折切开复位内固定术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股骨颈骨折闭合复位内固定术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股骨颈骨折切开复位内固定术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03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股骨颈骨折切开复位内固定+带血管蒂或肌蒂骨移植术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股骨转子间骨折内固定术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股骨干骨折切开复位内固定术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22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股骨髁间骨折切开复位内固定术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6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胫骨髁间骨折切开复位内固定术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0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胫骨干骨折切开复位内固定术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76200" y="0"/>
          <a:ext cx="121151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4540"/>
                <a:gridCol w="5356860"/>
                <a:gridCol w="1651000"/>
                <a:gridCol w="1802765"/>
              </a:tblGrid>
              <a:tr h="292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1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内外踝骨折切开复位内固定术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2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三踝骨折切开复位内固定术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肱骨干骨折不愈合切开植骨内固定术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尺桡骨骨折不愈合切开植骨内固定术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股骨干骨折不愈合切开植骨内固定术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胫腓骨骨折不愈合切开植骨内固定术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2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开放折骨术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肱骨髁上骨折畸形愈合截骨矫形术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尺骨上1/3骨折畸形愈合+桡骨小头脱位矫正术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1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桡骨下端骨折畸形愈合矫正术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股骨干骨折畸形愈合截骨内固定术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胫腓骨骨折畸形愈合截骨矫形术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2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踝部骨折畸形愈合矫形术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1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跟骨骨折切开复位撬拨术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5022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距骨骨折伴脱位切开复位内固定术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292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骨折内固定装置取出术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0960"/>
          <a:ext cx="12191365" cy="67976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3．外照射治疗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深部X线照射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60钴外照射(固定照射)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60钴外照射(特殊照射)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直线加速器放疗(固定照射)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直线加速器放疗(特殊照射)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67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直线加速器适型治疗（包括诺力刀治疗）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X刀治疗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伽玛刀治疗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不规则野大面积照射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半身照射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全身60钴照射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全身X线照射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全身电子线照射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每照射野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术中放疗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635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骨折内固定装置取出术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足部骨骨折切开复位内固定术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腓骨骨折切开复位内固定术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331505040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肩胛骨骨折切开复位内固定术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四肢关节损伤与脱位手术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肩锁关节脱位切开复位内固定术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肩关节脱位切开复位术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陈旧性肘关节前脱位切开复位术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髋关节脱位切开复位术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4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先天性髋关节脱位手法复位石膏固定术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4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先天性髋关节脱位切开复位石膏固定术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4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先天性髋关节脱位切开复位骨盆截骨内固定术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64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先天性髋关节脱位切开复位骨盆截骨股骨上端截骨内固定术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髌骨半脱位外侧切开松解术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髌骨外侧支持带松解术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髌骨脱位成形术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3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急性膝关节前后十字韧带破裂修补术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膝关节陈旧性前十字韧带重建术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膝关节陈旧性后十字韧带重建术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26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膝关节陈旧性内外侧副韧带重建术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膝关节单纯游离体摘除术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关节滑膜切除术(大)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关节滑膜切除术(中)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关节滑膜切除术(小)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半月板切除术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半月板修补术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膝关节清理术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踝关节稳定手术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25423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2005"/>
                <a:gridCol w="5418455"/>
                <a:gridCol w="1670685"/>
                <a:gridCol w="1823085"/>
              </a:tblGrid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腘窝囊肿切除术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肘关节稳定术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关节骨软骨损伤修复术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关节骨折复位内固定术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关节肩峰下减压术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关节Bankart损伤修补术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人工关节置换手术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人工全肩关节置换术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人工肱骨头置换术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人工肘关节置换术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人工腕关节置换术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人工全髋关节置换术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762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人工股骨头置换术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人工膝关节表面置换术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人工膝关节绞链式置换术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人工踝关节置换术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人工髌股关节置换术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人工关节取出术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髋关节表面置换术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2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人工跖趾关节置换术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635" cy="67856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人工关节翻修术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骨骺固定手术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骨骺肌及软组织肿瘤切除术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骨骺早闭骨桥切除脂肪移植术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骨骺固定术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5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股骨头骨骺滑脱牵引复位内固定术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带血管蒂肌蒂骨骺移植术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四肢骨切除、刮除手术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尺骨头桡骨茎突切除术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5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髌股关节病变软骨切除软骨下钻孔术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髌骨切除+股四头肌修补术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移植取骨术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髂骨取骨术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取腓骨术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3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先天性锁骨假关节切除植骨内固定术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3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先天性胫骨假关节切除带血管腓骨移植术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331509009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距骨切除术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7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四肢骨截骨术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肘关节截骨术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腕关节截骨术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掌骨截骨矫形术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髋臼旋转截骨术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7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股骨颈楔形截骨术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股骨头钻孔及植骨术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7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股骨下端截骨术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胫骨高位截骨术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跟骨截骨术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成骨不全多段截骨术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先天性胫骨缺如胫骨上端膝关节融合术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踝关节融合手术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跟骰关节融合术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近侧趾间关节融合术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四肢骨骨关节成形术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肘关节叉状成形术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网球肘松解术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尺骨延长术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尺骨短缩术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桡骨短缩术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髋臼造盖成形术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血管束移植充填植骨术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股四头肌成形术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膝内外翻定点闭式折骨术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髌韧带成形术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胫骨结节垫高术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先天性马蹄内翻足松解术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踇外翻矫形术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第二跖骨头修整成形术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胫骨延长术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上肢关节松解术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331512020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下肢关节松解术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截肢术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694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150"/>
                <a:gridCol w="1662430"/>
                <a:gridCol w="1814195"/>
              </a:tblGrid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腘窝囊肿切除术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肘关节稳定术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关节骨软骨损伤修复术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关节骨折复位内固定术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关节肩峰下减压术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331506027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关节Bankart损伤修补术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人工关节置换手术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人工全肩关节置换术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人工肱骨头置换术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人工肘关节置换术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人工腕关节置换术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人工全髋关节置换术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331507005-a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643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肩关节离断术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肩胛胸部间离断术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残端修整术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上肢截肢术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髋关节离断术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大腿截肢术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小腿截肢术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足踝部截肢术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6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截指术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25423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2005"/>
                <a:gridCol w="5418455"/>
                <a:gridCol w="1670685"/>
                <a:gridCol w="1823085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240300015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适型调强放射治疗(IMRT)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4．后装治疗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浅表部位后装治疗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浅表部位后装治疗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腔内后装放疗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三维腔内后装放疗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组织间插置放疗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手术置管放疗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手术置管放疗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皮肤贴敷后装放疗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皮肤贴敷后装放疗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331515009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月骨骨折不愈合血管植入术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331515010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人工桡骨头月骨置换术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手部关节脱位手术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331516001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手部关节脱位切开复位内固定术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331517001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局限性腕骨融合术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331517002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腕关节融合术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331517003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指间关节融合术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331517004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手部人工关节置换术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掌指骨软骨瘤刮除植骨术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掌指结核病灶清除术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近排腕骨切除术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舟骨近端切除术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月骨摘除术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月骨摘除肌腱填塞术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331518007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腕关节三角软骨复合体重建术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手部成形手术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并指分离术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每个指(趾)、蹼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拇指再造术Ⅰ型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拇指再造术Ⅱ型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拇指再造术Ⅲ型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拇指再造术Ⅳ型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拇指再造术Ⅴ型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拇指再造术Ⅵ型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多指切除术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其他指再造术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严重烧伤手畸形矫正术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7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手部瘢痕挛缩整形术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每个部位或每侧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指关节成形术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每指(趾)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复合组织游离移植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带蒂复合组织瓣成形术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手部带真皮下血管网皮肤移植术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100cm2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手部关节松解术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每个关节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331519017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掌指关节成形术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手外伤其他手术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腕关节韧带修补术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指间或掌指关节侧副韧带修补术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手部外伤皮肤缺损游离植皮术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每个手指(趾）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手外伤局部转移皮瓣术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331520004-b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手外伤腹部埋藏皮瓣术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手外伤胸壁交叉皮瓣术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手外伤交臂皮瓣术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手外伤邻指皮瓣术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手外伤鱼际皮瓣术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手外伤推进皮瓣(V—Y)术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手外伤邻指交叉皮下组织瓣术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手外伤清创术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331521008-b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指固有伸肌腱移位功能重建术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肩外展功能重建术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屈肘功能重建术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伸腕功能重建术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伸指功能重建术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屈指功能重建术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拇指对掌功能重建术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缩窄性腱鞘炎切开术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腱鞘囊肿切除术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掌筋膜挛缩切除术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侧副韧带挛缩切断术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小肌肉挛缩切断术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手部皮肤撕脱伤修复术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手外伤清创反取皮植皮术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手外伤大网膜移植植皮术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食指背侧岛状皮瓣术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掌骨间背动脉倒转皮瓣术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前臂桡尺动脉倒转皮瓣术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环指岛状皮瓣术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肌腱粘连松解术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屈伸指肌腱吻合术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每根肌腱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屈伸指肌腱游离移植术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每根肌腱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chemeClr val="accent1">
                            <a:lumMod val="5000"/>
                            <a:lumOff val="95000"/>
                          </a:schemeClr>
                        </a:gs>
                        <a:gs pos="74000">
                          <a:schemeClr val="accent1">
                            <a:lumMod val="45000"/>
                            <a:lumOff val="55000"/>
                          </a:schemeClr>
                        </a:gs>
                        <a:gs pos="83000">
                          <a:schemeClr val="accent1">
                            <a:lumMod val="45000"/>
                            <a:lumOff val="55000"/>
                          </a:schemeClr>
                        </a:gs>
                        <a:gs pos="100000">
                          <a:schemeClr val="accent1">
                            <a:lumMod val="30000"/>
                            <a:lumOff val="70000"/>
                          </a:schemeClr>
                        </a:gs>
                      </a:gsLst>
                      <a:lin ang="5400000" scaled="0"/>
                    </a:gra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7779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滑车重建术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锤状指修复术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侧腱束劈开交叉缝合术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“钮孔畸形”游离肌腱固定术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手内肌麻痹功能重建术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前臂神经探查吻合术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前臂神经探查游离神经移植术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手腕部神经损伤修复术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虎口成形术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4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指蹼成形术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每个指(趾)蹼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331521041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甲床修补术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肌肉、肌腱、韧带手术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骨骼肌软组织肿瘤切除术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4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肌性斜颈矫正术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骨化性肌炎局部切除术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脑瘫肌力肌张力调整术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单肢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上肢筋膜间室综合征切开减压术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肱二头肌腱断裂修补术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岗上肌腱钙化沉淀物取出术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肩袖破裂修补术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腕管综合症切开减压术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肱二头肌长头腱脱位修复术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格林先天性高肩胛症手术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臀大肌挛缩切除术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髂胫束松解术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下肢筋膜间室综合征切开减压术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腓骨肌腱脱位修复术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跟腱断裂修补术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手法牵引复位术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皮肤牵引术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骨骼牵引术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颅骨牵引术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颅骨头环牵引术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石膏固定术(特大)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石膏固定术(大)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石膏固定术(中)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石膏固定术(小)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石膏拆除术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各部位多头带包扎术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跟骨钻孔术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331523013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激光三维扫描使用加收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使用乳腺微创旋切刀加收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乳腺肿物穿刺术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副乳切除术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单纯乳房切除术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乳腺癌根治术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乳腺癌扩大根治术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乳房再造术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乳腺癌根治+乳房再造术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9424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240400007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快中子后装治疗（中子刀）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合金模具设计及制作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公斤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填充模具设计及制作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补偿物设计及制作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面模设计及制作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面模设计及制作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面模设计及制作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个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240500005-a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深部热疗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高强度超声聚焦刀治疗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40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体表肿瘤电化学治疗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3" name="表格 2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脓肿切开引流术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体表异物取出术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胼胝病变切除修复术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每处病变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每处病变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浅表肿物切除术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每个肿物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每个肿物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57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深部肿物切除术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每个肿物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29770" cy="67824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845"/>
                <a:gridCol w="1654175"/>
                <a:gridCol w="1804035"/>
              </a:tblGrid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头皮撕脱清创修复术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头皮缺损修复术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腋臭切除术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腋臭微创大汗腺清除术（小切口）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颈部开放性损伤探查术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皮肤恶性肿瘤切除术(大）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皮肤恶性肿瘤切除术(中）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皮肤恶性肿瘤切除术(小）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331602013-c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65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331602013-d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331604035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疤痕松解术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介入鼻泪球囊成形术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介入鼻泪管支架术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介入性非血管气道支架置入术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经皮胸腔引流术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经皮胃造瘘术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介入性肠道支架置入术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经皮胆道取石术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经皮胆道造瘘换管术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经皮胆道造瘘通管术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经皮腹腔引流术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经皮腹水静脉转流术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经皮腹腔内病灶灭能术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经皮腹腔内病灶活检术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经皮肾盂造瘘术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经皮肾盂造瘘通管术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经皮肾盂内引流术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经皮髓核融解术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332000018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皮下药盒植入介入治疗术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红外线治疗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高光功率光子治疗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单光源/5分钟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可见光治疗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7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偏振光照射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8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紫外线治疗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136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150"/>
                <a:gridCol w="1661795"/>
                <a:gridCol w="1813560"/>
              </a:tblGrid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光敏疗法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每个照射区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91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电诊断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每块肌肉或每条神经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直流电治疗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81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低频脉冲电治疗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340100009-a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低周波治疗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中频脉冲电治疗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共鸣火花治疗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每5分钟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超短波短波治疗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微波治疗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射频电疗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静电治疗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每20-30分钟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空气负离子治疗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每30分钟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超声波治疗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每5分钟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每5分钟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电子生物反馈疗法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每20分钟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牵引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气压治疗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电按摩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场效应治疗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多频振动治疗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340100030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阴部/盆底肌磁刺激治疗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徒手平衡功能检查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仪器平衡功能评定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日常生活能力评定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等速肌力测定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每关节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手功能评定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疲劳度测定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步态分析检查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步行表面肌电分析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步行动力学分析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340200007-c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步行能量消耗分析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言语能力评定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失语症检查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口吃检查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吞咽功能障碍评定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认知知觉功能检查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记忆力评定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失认失用评定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职业能力评定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记忆广度检查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心功能康复评定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肺功能康复评定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人体残伤测定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8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运动疗法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45分钟/次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8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减重支持系统训练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8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轮椅功能训练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45分钟/次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8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电动起立床训练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45分钟/次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平衡功能训练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关节松动训练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有氧训练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63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引导式教育训练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73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等速肌力训练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1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作业疗法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45分钟/次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职业功能训练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45分钟/次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1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口吃训练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言语训练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1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儿童听力障碍语言训练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30分钟/次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73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构音障碍训练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吞咽功能障碍训练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认知知觉功能障碍训练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7862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52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偏瘫肢体综合训练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534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脑瘫肢体综合训练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528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截瘫肢体综合训练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40分钟/次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健康状况评定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营养状况评定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远程健康检测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全身脂肪分布检测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45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双下肢肌力检测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25105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1370"/>
                <a:gridCol w="5417820"/>
                <a:gridCol w="1668780"/>
                <a:gridCol w="1823085"/>
              </a:tblGrid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特异性自体肿瘤主动免疫疗法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疗程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6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经皮穿刺肿瘤深部微波热凝治疗术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0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冷循环射频肿瘤灭活治疗术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射频热凝术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每部位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X线立体定向放射治疗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18650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6870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64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高强度聚焦超声热消融肿瘤治疗（聚焦超声热切除术）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分钟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240700009-a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治疗功能包加收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0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放射治疗红外跟踪定位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240700011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区域热循环灌注热疗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0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血液一般检查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血红蛋白测定(Hb)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红细胞计数(RBC)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红细胞比积测定(HCT)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60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红细胞参数平均值测定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网织红细胞计数(Ret)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网织红细胞计数(Ret)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4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250101005-b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网织红细胞计数(Ret)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下肢肌肉分布检测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膝关节功能障碍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340200047-e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膝关节活动范围检查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340200047-f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下肢肌肉力均衡性检测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340200047-g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股骨颈抗骨折能力检测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孕前准备与指导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下肢康复机器人训练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虚拟情景康复训练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5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340200051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动态平衡运动控制评定及训练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大关节腔内穿刺注射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每个关节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经皮骶髂关节腔内穿刺注射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次/侧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经皮髋关节腔内穿刺注射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次/侧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微小关节内注射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次/节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经皮骨骼肌附着点松解术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神经肌肉节点阻滞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经皮深部神经肌肉节点阻滞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经皮椎间盘激光（射频、臭氧）减压术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每椎间盘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经皮椎间盘成型术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每椎间盘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神经电刺激器引导下神经阻滞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神经电刺激器引导下神经丛阻滞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超声引导下神经阻滞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超声引导下神经丛阻滞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自控镇痛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880"/>
                <a:gridCol w="1662430"/>
                <a:gridCol w="1814195"/>
              </a:tblGrid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疼痛综合评定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冲击波疼痛治疗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13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经皮穿刺硬膜外导管神经根减压术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每根神经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暂不定价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360100030-a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椎间孔外口松解加收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暂不定价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贴敷疗法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每个创面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16.6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410000011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挑治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23.4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410000012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割治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28.6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410000013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甲床放血治疗术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每甲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62.4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19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410000014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窦道刮骨治疗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市定价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骨折手法整复术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骨折手法整复术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骨折橇拨复位术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骨折经皮钳夹复位术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2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骨折闭合复位经皮穿刺（钉）内固定术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13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骨折闭合复位经皮穿刺（钉）内固定术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585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8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关节脱位手法整复术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关节脱位手法整复术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3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420000005-b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关节脱位手法整复术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骨折外固定架固定术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骨折夹板外固定术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手指骨折夹板外固定术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每个手指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关节错缝术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37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麻醉下腰椎间盘突出症大手法治疗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外固定架使用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关节粘连传统松解术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外固定调整术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中医定向透药疗法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外固定架拆除术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腱鞘囊肿挤压术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420000016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骨折畸形愈合手法折骨术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89.7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普通针刺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温针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手指点穴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00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馋针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微针针刺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锋钩针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头皮针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眼针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梅花针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火针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埋针治疗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每个穴位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耳针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芒针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针刺运动疗法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针刺麻醉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电针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3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浮针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一个穴位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5" name="表格 4"/>
          <p:cNvGraphicFramePr/>
          <p:nvPr>
            <p:custDataLst>
              <p:tags r:id="rId1"/>
            </p:custDataLst>
          </p:nvPr>
        </p:nvGraphicFramePr>
        <p:xfrm>
          <a:off x="92075" y="60960"/>
          <a:ext cx="12099290" cy="672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095"/>
                <a:gridCol w="5349240"/>
                <a:gridCol w="1649730"/>
                <a:gridCol w="1800225"/>
              </a:tblGrid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微波针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激光针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磁热疗法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穴位注射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二个穴位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430000023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穴位贴敷治疗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每个穴位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480000005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煎药机煎药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2袋／副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0105">
                <a:tc gridSpan="4"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联系电话0513-88869923</a:t>
                      </a:r>
                      <a:r>
                        <a:rPr lang="en-US" alt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                             </a:t>
                      </a: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投诉电话：12358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310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传染（皮肤）病医院（病区）消毒费加收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床.日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四人及以上多人间床位费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三人间床位费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双人间床位费A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双人间床位费B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110900001-g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110900001-h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母婴同室婴儿床位费A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110900001-j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母婴同室婴儿床位费B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  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110900001-k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简易病床床位费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重症监护病房床位费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57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110900004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特殊防护病房床位费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111000001-a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院际会诊-本地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111000001-b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院际会诊-外埠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111000003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远程会诊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111000003-a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10分钟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嗜碱性点彩红细胞计数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异常红细胞形态检查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红细胞沉降率测定(ESR)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红细胞沉降率测定(ESR)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白细胞计数(WBC)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白细胞计数(WBC)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白细胞分类计数(DC)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250101010-a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白细胞分类计数(DC)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粒细胞计数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异常白细胞形态检查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浓缩血恶性组织细胞检查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嗜碱性点彩红细胞计数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异常红细胞形态检查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红细胞沉降率测定(ESR)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红细胞沉降率测定(ESR)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白细胞计数(WBC)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白细胞计数(WBC)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白细胞分类计数(DC)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250101010-a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白细胞分类计数(DC)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粒细胞计数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异常白细胞形态检查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浓缩血恶性组织细胞检查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-61595" y="-5080"/>
          <a:ext cx="1225359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2005"/>
                <a:gridCol w="5417820"/>
                <a:gridCol w="1670685"/>
                <a:gridCol w="1823085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250101015-c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出血时间测定(BT)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出血时间测定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凝血时间测定(CT)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红斑狼疮细胞检查(LEC)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血浆渗量试验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外周血细胞形态学分析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尿酸碱度测定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尿比重测定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渗透压检查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尿蛋白定性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尿蛋白定量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尿蛋白定量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尿蛋白定量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250102006-c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尿蛋白定量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尿本-周氏蛋白定性检查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尿肌红蛋白定性检查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尿血红蛋白定性检查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尿糖定性试验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尿糖定量测定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尿酮体定性试验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尿三胆检查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尿含铁血黄素定性试验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尿三氯化铁试验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9246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尿沉渣白细胞分类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0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尿十二小时E/C值测定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尿中病毒感染细胞检查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尿中包涵体检查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尿酸化功能测定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0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尿红细胞位相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尿红细胞位相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尿常规化学检测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0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尿碘快速测定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250102035-c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尿液分析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92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尿靛甙定量分析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8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对羟基苯丙氨酸（酪氨酸）尿液检测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-635" y="-2540"/>
          <a:ext cx="12193270" cy="6925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25365"/>
                <a:gridCol w="4479925"/>
                <a:gridCol w="1381125"/>
                <a:gridCol w="1506855"/>
              </a:tblGrid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250102042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5-羟吲哚乙酸检测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粪便常规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粪便常规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粪便隐血试验(OB)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粪便隐血试验(OB)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粪便隐血试验(OB)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250103002-c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粪便隐血实验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粪胆素检查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粪便乳糖不耐受测定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乳糖耐受试验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粪苏丹III染色检查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4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难辨梭菌毒素测定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2540"/>
          <a:ext cx="1219263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体液与分泌物检查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胸腹水常规检查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胸腹水常规检查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胸腹水特殊检查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脑脊液常规检查(CSF)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脑脊液常规检查(CSF)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精液常规检查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精子质量和功能分析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精液酸性磷酸酶测定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精液果糖测定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精液α－葡萄糖苷酶测定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精子运动轨迹分析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精子顶体完整率检查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26312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4545"/>
                <a:gridCol w="5422265"/>
                <a:gridCol w="1671955"/>
                <a:gridCol w="1824355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精子受精能力测定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精子结合抗体测定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精子畸形率测定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前列腺液常规检查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阴道分泌物检查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细菌性阴道炎检查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阴道分泌物胺测定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250104014-c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白色念珠菌抗原检测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250104014-d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阴道毛滴虫抗原检测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羊水结晶检查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胃液常规检查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十二指肠引流液及胆汁检查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痰液常规检查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各种穿刺液常规检查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精子低渗肿胀试验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精子顶体酶活性定量测定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250104026-a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精子顶体酶活性检测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精浆弹性硬蛋白酶定量检测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精浆乳酸脱氢酶X同工酶定量检测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精液白细胞过氧化物酶染色检查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精浆锌定量检测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精浆柠檬酸定量检测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精子膜表面抗体免疫珠试验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精子膜凝集素受体定量检测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精子DNA完整性检测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68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250104037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前列腺小体外泄蛋白（PSEP）检测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骨髓检查及常用染色技术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骨髓涂片细胞学检验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骨髓有核细胞计数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骨髓巨核细胞计数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造血干细胞计数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造血干细胞计数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骨髓造血祖细胞培养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白血病免疫分型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白血病免疫分型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9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白血病免疫分型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7900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重症监护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特级护理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Ⅰ级护理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Ⅱ级护理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Ⅲ级护理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特殊疾病护理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29.7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新生儿特殊护理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气管切开护理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13.1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吸痰护理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造瘘护理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动静脉置管护理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120100015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机械辅助排痰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大抢救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120200002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中抢救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9415"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120200003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小抢救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 fontAlgn="auto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940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67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骨髓特殊染色及酶组织化学染色检查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白血病抗原检测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白血病残留病灶检测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血液病相关基因定性检测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溶血检查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红细胞包涵体检查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血浆游离血红蛋白测定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高铁血红素白蛋白过筛试验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红细胞自身溶血过筛试验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红细胞自身溶血及纠正试验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红细胞渗透脆性试验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红细胞孵育渗透脆性试验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3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热溶血试验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06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冷溶血试验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635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蔗糖溶血试验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血清酸化溶血试验(Ham)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酸化甘油溶血试验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微量补体溶血敏感试验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蛇毒因子溶血试验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3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高铁血红蛋白还原试验(MHB—RT)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4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葡萄糖6—磷酸脱氢酶荧光斑点试验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葡萄糖6－磷酸脱氢酶活性检测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变性珠蛋白小体检测(Heinz小体)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3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红细胞谷胱甘肽(GSH)含量及其稳定性检测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红细胞丙酮酸激酶测定(PK)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还原型血红蛋白溶解度测定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热盐水试验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红细胞滚动试验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红细胞镰变试验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血红蛋白电泳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血红蛋白电泳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血红蛋白A2测定(HbA2)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抗碱血红蛋白测定(HbF)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胎儿血红蛋白(HbF)酸洗脱试验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血红蛋白H包涵体检测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不稳定血红蛋白测定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血红蛋白C试验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血红蛋白S溶解度试验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直接抗人球蛋白试验(Coombs')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直接抗人球蛋白试验(Coombs')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间接抗人球蛋白试验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间接抗人球蛋白试验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红细胞电泳测定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073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89245"/>
                <a:gridCol w="1662430"/>
                <a:gridCol w="1813560"/>
              </a:tblGrid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红细胞膜蛋白电泳测定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肽链裂解试验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新生儿溶血症筛查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红细胞九分图分析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红细胞游离原卟啉测定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250202042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磷酸葡萄糖异构酶（GPI）测定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84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血小板相关免疫球蛋白(PAIg)测定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7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血小板相关免疫球蛋白(PAIg)测定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血小板相关补体C3测定(PAC3)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血小板相关补体C3测定(PAC3)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7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抗血小板膜糖蛋白自身抗体测定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84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抗血小板膜糖蛋白自身抗体测定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84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血小板纤维蛋白原受体检测(FIBR)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78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血小板膜α颗粒膜蛋白140测定(GMP－140)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84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血小板膜α颗粒膜蛋白140测定(GMP－140)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毛细血管脆性试验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阿斯匹林耐量试验(ATT)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94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血管性假性血友病因子(VWF)抗原测定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血浆内皮素测定(ET)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血浆内皮素测定(ET)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血小板粘附功能测定(PAdT)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血小板粘附功能测定(PAdT)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血小板聚集功能测定(PAgT)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血小板聚集功能测定(PAgT)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瑞斯托霉素诱导血小板聚集测定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血小板第3因子有效性测定(PF3)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血小板第4因子测定(PF4)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血小板寿命测定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血小板钙流测定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血浆β—血小板球蛋白测定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血浆血栓烷B2测定(TXB2)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血浆凝血酶原时间测定(PT)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血浆凝血酶原时间测定(PT)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2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复钙时间测定及其纠正试验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25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凝血酶原时间纠正试验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凝血酶原消耗及纠正试验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1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白陶土部分凝血活酶时间测定(KPTT)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0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活化部分凝血活酶时间测定(APTT)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活化凝血时间测定（ACT）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简易凝血活酶生成试验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血浆蝰蛇毒时间测定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2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血浆蝰蛇毒磷脂时间测定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血浆纤维蛋白原测定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血浆凝血因子活性测定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血浆因子Ⅷ抑制物定性测定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血浆因子Ⅷ抑制物定量测定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血浆因子XIII缺乏筛选试验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凝血酶时间测定(TT)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54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甲苯胺蓝纠正试验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复钙交叉时间测定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瑞斯托霉素辅因子测定（VWF：ROOF）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优球蛋白溶解时间测定(ELT)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血浆鱼精蛋白副凝试验(3P)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连续血浆鱼精蛋白稀释试验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乙醇胶试验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血浆纤溶酶原活性测定(PLGA)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血浆纤溶酶原抗原测定(PLGAg)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血浆α2纤溶酶抑制物活性测定(α2—PIA)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血浆α2纤溶酶抑制物抗原测定(α2—PIAg)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血浆抗凝血酶Ⅲ活性测定(AT—ⅢA)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血浆抗凝血酶Ⅲ抗原测定(AT—ⅢAg)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0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凝血酶抗凝血酶Ⅲ复合物测定(TAT)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7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250203049-a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凝血酶抗凝血酶Ⅲ复合物测定(TAT)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血浆肝素含量测定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血浆蛋白C活性测定(PC)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血浆蛋白C抗原测定(PCAg)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8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活化蛋白C抵抗试验(APCR)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21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血浆蛋白S测定(PS)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9310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90515"/>
                <a:gridCol w="1661795"/>
                <a:gridCol w="1814195"/>
              </a:tblGrid>
              <a:tr h="295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5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狼疮抗凝物质检测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血浆组织纤溶酶原活化物活性检测(t-PAA)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血浆组织纤溶酶原活化物抗原检测(t-PAAg)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血浆组织纤溶酶原活化物抑制物活性检测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250203059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血浆组织纤溶酶原活化物抑制物抗原检测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2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血浆凝血酶调节蛋白抗原检测(TMAg)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血浆凝血酶调节蛋白抗原检测(TMAg)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血浆凝血酶调节蛋白活性检测(TMA)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血浆凝血酶原片段1+2检测(F 1+2)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29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血浆纤维蛋白肽Bβ1-42和BP15-42检测(FPBβ1-42，BP15-42)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血浆纤溶酶-抗纤溶酶复合物测定(PAP)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血浆纤溶酶-抗纤溶酶复合物测定(PAP)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250203064-b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组织型纤溶酶原激活剂-抑制剂1复合体检测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5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纤维蛋白(原)降解产物测定(FDP)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67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4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血浆D-二聚体测定</a:t>
                      </a:r>
                      <a:endParaRPr lang="zh-CN" sz="1100" b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endParaRPr>
                    </a:p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(D-Dimer)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4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血浆D-二聚体测定</a:t>
                      </a:r>
                      <a:endParaRPr lang="zh-CN" sz="1100" b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endParaRPr>
                    </a:p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(D-Dimer)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4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血浆D-二聚体测定</a:t>
                      </a:r>
                      <a:endParaRPr lang="zh-CN" sz="1100" b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endParaRPr>
                    </a:p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(D-Dimer)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α2-巨球蛋白测定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50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人类白细胞抗原B27测定(HLA-B27)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4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250203068-a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人类白细胞抗原B27测定(HLA-B27)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红细胞流变特性检测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全血粘度测定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血浆粘度测定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血小板ATP释放试验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纤维蛋白肽A检测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肝素辅因子II 活性测定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5080"/>
          <a:ext cx="1219263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氧气吸入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120300001-a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氧气吸入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120300001-b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氧气吸入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静脉用药集中调配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肌肉注射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无痛皮试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心内注射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动脉加压注射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皮下输液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静脉输液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静脉输液每瓶加收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小儿静脉输液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小儿静脉输液加收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694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低分子肝素测定（LMWH)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250203077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血浆激肽释放酶原测定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血栓弹力图试验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250203080-a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血栓弹力图血小板图检测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250203081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床旁快速全血凝血功能测定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250203082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凝血功能和血小板功能动态监测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250203083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血小板功能闭合时间监测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微量血快速生化检测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蛋白质测定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血清粘蛋白测定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血清蛋白电泳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免疫固定电泳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血清前白蛋白测定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-635" y="0"/>
          <a:ext cx="1219327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2420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血清前白蛋白测定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血清转铁蛋白测定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血清转铁蛋白测定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血清铁蛋白测定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可溶性转铁蛋白受体测定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脑脊液总蛋白测定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脑脊液总蛋白测定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脑脊液总蛋白测定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脑脊液寡克隆电泳分析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脑脊液寡克隆电泳分析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脑脊液IgG测定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α1抗胰蛋白酶测定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尿胰蛋白酶原-2检测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67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α巨球蛋白测定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超敏C反应蛋白测定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超敏C反应蛋白测定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250301017-c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超敏C反应蛋白测定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视黄醇结合蛋白测定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血清淀粉样蛋白测定(SAA)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血清淀粉样蛋白A测定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粪便钙卫蛋白检测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肝素结合蛋白测定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60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人磷酸化tau-181蛋白检测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0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人β淀粉样蛋白1-42（Aβ1-42）检测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糖及其代谢物测定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48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葡萄糖测定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血清果糖胺测定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糖化白蛋白测定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糖化血红蛋白测定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糖化血红蛋白测定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全血半乳糖测定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血清果糖测定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木糖测定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血清唾液酸测定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血浆乳酸测定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全血丙酮酸测定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1,5-脱水-D-山梨醇检测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血脂及脂蛋白测定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694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血清甘油三酯测定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血清甘油三酯测定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血清磷脂测定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血清高密度脂蛋白胆固醇测定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血清高密度脂蛋白胆固醇测定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血清低密度脂蛋白胆固醇测定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血清低密度脂蛋白胆固醇测定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血清脂蛋白电泳分析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血清脂蛋白电泳分析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血清载脂蛋白AⅠ测定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血清载脂蛋白AⅠ测定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血清载脂蛋白AⅡ测定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血清载脂蛋白AⅡ测定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血清载脂蛋白B测定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1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血清载脂蛋白B测定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血清载脂蛋白CⅡ测定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血清载脂蛋白CⅡ测定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血清载脂蛋白CⅢ测定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血清载脂蛋白CⅢ测定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血清载脂蛋白E测定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血清载脂蛋白E测定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血清载脂蛋白α测定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7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血清β-羟基丁酸测定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血清β-羟基丁酸测定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血游离脂肪酸测定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甘油测定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载脂蛋白E基因分型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血酮体测定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60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游离脂肪酸测定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小而密低密度脂蛋白胆固醇（sdLDL-C)测定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12700"/>
          <a:ext cx="12191365" cy="6870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无机元素测定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钾测定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钾测定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氯测定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氯测定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钙测定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钙测定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无机磷测定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无机磷测定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镁测定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镁测定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铁测定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铁测定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血清总铁结合力测定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全血铅测定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全血铅测定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3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血清碳酸氢盐(HCO3)测定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血一氧化碳分析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血一氧化碳分析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血一氧化氮分析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微量元素测定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肝病的实验诊断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血清直接胆红素测定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血清直接胆红素测定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血清间接胆红素测定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血清间接胆红素测定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血清间接胆红素测定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血清δ-胆红素测定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血清总胆汁酸测定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血清总胆汁酸测定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血浆氨测定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血浆氨测定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血清丙氨酸氨基转移酶测定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29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250305007-b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血清丙氨酸氨基转移酶测定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4195"/>
              </a:tblGrid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血清天门冬氨酸氨基转移酶测定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250305008-b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血清天门冬氨酸氨基转移酶测定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2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250305008-c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天冬酸氨基转移酶线粒体同功酶检测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血清γ-谷氨酰基转移酶测定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血清γ-谷氨酰基转移酶测定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250305009-b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血清γ-谷氨酰基转移酶测定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3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血清γ-谷氨酰基转移酶同工酶电泳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2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250305010-a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血清γ-谷氨酰转肽酶同工酶Ⅱ检测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250305011-b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250305011-c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血清碱性磷酸酶同工酶电泳分析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血清碱性磷酸酶同工酶电泳分析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血清骨型碱性磷酸酶质量测定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250305013-a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血清骨型碱性磷酸酶质量测定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250305013-b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血清骨型碱性磷酸酶质量测定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血清胆碱脂酶测定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8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血清胆碱脂酶测定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263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血清单胺氧化酶测定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血清5′核苷酸酶测定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血清α-L-岩藻糖苷酶测定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血清Ⅳ型胶原测定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血清Ⅲ型胶原测定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血清层粘连蛋白测定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血清纤维连接蛋白测定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血清透明质酸酶测定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腺苷脱氨酶测定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血清亮氨酰氨基肽酶测定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谷胱甘肽还原酶(GR)测定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血清谷氨酸脱氢酶测定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甘胆酸（CG）检测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糖缺失性转铁蛋白（CDT）检测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250305032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异常凝血酶原测定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静脉高营养治疗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静脉切开置管术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静脉穿刺置管术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中心静脉穿刺置管术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动脉穿刺置管术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抗肿瘤化学药物配置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120400013-a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抗肿瘤化学药物配置加收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狂犬病伤口处置冲洗加收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大清创缝合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大清创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中清创缝合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中清创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小清创缝合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120500003-a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小清创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-635"/>
          <a:ext cx="121920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150"/>
                <a:gridCol w="1662430"/>
                <a:gridCol w="1813560"/>
              </a:tblGrid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250306001-b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73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血清肌酸激酶－MB同工酶活性测定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血清肌酸激酶－MB同工酶活性测定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250306002-b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血清肌酸激酶－MB同工酶活性测定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血清肌酸激酶－MB同工酶质量测定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250306003-b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血清肌酸激酶－MB同工酶质量测定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血清肌酸激酶同工酶电泳分析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乳酸脱氢酶测定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乳酸脱氢酶测定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血清乳酸脱氢酶同工酶电泳分析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250306006-a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血清乳酸脱氢酶同工酶电泳分析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血清α羟基丁酸脱氢酶测定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血清α羟基丁酸脱氢酶测定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血清肌钙蛋白T测定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血清肌钙蛋白T测定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073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1795"/>
                <a:gridCol w="1813560"/>
              </a:tblGrid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6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250306008-b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血清肌钙蛋白T测定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血清肌钙蛋白Ⅰ测定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血清肌钙蛋白Ⅰ测定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250306009-b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血清肌钙蛋白Ⅰ测定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6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250306009-c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血清肌钙蛋白Ⅰ测定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血清肌红蛋白测定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血清肌红蛋白测定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6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250306010-b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血清肌红蛋白测定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250306010-c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血清肌红蛋白测定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血同型半胱氨酸测定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6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血同型半胱氨酸测定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250306011-b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血同型半胱氨酸测定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B型钠尿肽（BNP）测定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B型钠尿肽前体（PRO-BNP）测定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N端-前脑钠肽（NT-PROBNP）测定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缺血修饰白蛋白（IMA）测定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76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脂肪酸结合蛋白测定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人血浆脂蛋白相关磷脂酶A2（Lp-PLA2)测定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250306017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可溶性生长刺激表达基因2蛋白定量检测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2000" cy="6867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880"/>
                <a:gridCol w="1663700"/>
                <a:gridCol w="1813560"/>
              </a:tblGrid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尿素测定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肌酐测定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250307002-a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肌酐测定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内生肌酐清除率试验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指甲肌酐测定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血清尿酸测定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尿微量白蛋白测定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250307006-a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尿微量白蛋白测定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250307006-b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尿微量白蛋白测定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尿转铁蛋白测定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尿转铁蛋白测定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尿α1微量球蛋白测定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尿α1微量球蛋白测定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β2微球蛋白测定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250307009-a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β2微球蛋白测定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250307010-a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尿蛋白电泳分析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尿N-酰-β-D-氨基葡萄糖苷酶测定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尿β-D-半乳糖苷酶测定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0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尿γ-谷氨酰转移酶测定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91150"/>
                <a:gridCol w="1661795"/>
                <a:gridCol w="1814195"/>
              </a:tblGrid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尿丙氨酰氨基肽酶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尿亮氨酰氨基肽酶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尿碱性磷酸酶测定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尿浓缩试验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酸负荷试验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碱负荷试验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尿碳酸氢盐(HCO3)测定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尿氨测定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尿可滴定酸测定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尿结石成份分析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尿结石成份分析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尿尿酸测定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尿草酸测定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尿透明质酸酶测定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8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超氧化物歧化酶(SOD)测定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超氧化物歧化酶(SOD)测定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4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血清胱抑素(Cystatin C)测定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α1—微球蛋白测定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59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中性粒细胞明胶酶相关脂质运载蛋白测定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225"/>
                <a:gridCol w="5392420"/>
                <a:gridCol w="1661795"/>
                <a:gridCol w="1814195"/>
              </a:tblGrid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250307031-a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中性粒细胞明胶酶相关脂质运载蛋白测定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250307032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抗磷脂酶A2受体抗体检测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其它血清酶类测定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血清酒石酸抑制酸性磷酸酶测定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血清酒石酸抑制酸性磷酸酶测定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35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血清酒石酸抑制酸性磷酸酶测定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4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血清前列腺酸性磷酸酶质量测定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淀粉酶测定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淀粉酶测定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血清淀粉酶同工酶电泳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血清脂肪酶测定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血清脂肪酶测定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血清血管紧张转化酶测定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血清骨钙素测定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血清骨钙素测定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8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醛缩酶测定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髓过氧化物酶测定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0"/>
          <a:ext cx="1219327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3065"/>
                <a:gridCol w="1813560"/>
              </a:tblGrid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250308011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胸苷激酶1（TK1）测定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维生素、氨基酸与血药浓度测定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25羟维生素D测定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250309001-a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25羟维生素D测定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9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250309001-c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25羟维生素D测定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1，25双羟维生素D测定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叶酸测定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250309003-a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叶酸测定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250309004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血清维生素测定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每种维生素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8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250309004-a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血清维生素测定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每种维生素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药物浓度测定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250309005-a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药物浓度测定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250309005-b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药物浓度测定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250309005-c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抗肿瘤药物血样浓度定量检测及用药指导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各类滥用药物筛查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血清各类氨基酸测定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每种氨基酸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250309008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血清乙醇测定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9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250309010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中枢神经特异蛋白(S100)测定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激素测定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血清促甲状腺激素测定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250310001-a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血清促甲状腺激素测定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血清泌乳素测定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250310002-a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血清泌乳素测定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0"/>
          <a:ext cx="12192000" cy="687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4195"/>
              </a:tblGrid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血清生长激素测定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血清生长激素测定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血清促卵泡刺激素测定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血清促卵泡刺激素测定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血清促黄体生成素测定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血清促黄体生成素测定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血清促肾上腺皮质激素测定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250310006-a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血清促肾上腺皮质激素测定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250310006-b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血瘦素（HLT）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抗利尿激素测定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250310007-a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抗利尿激素测定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降钙素测定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250310008-a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降钙素测定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250310009-a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甲状旁腺激素测定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血清甲状腺素(T4)测定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血清甲状腺素(T4)测定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血清三碘甲状原氨酸(T3)测定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血清三碘甲状原氨酸(T3)测定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血清反T3测定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250310012-a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血清反T3测定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血清游离甲状腺素(FT4)测定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250310013-a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血清游离甲状腺素(FT4)测定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225"/>
                <a:gridCol w="5391150"/>
                <a:gridCol w="1662430"/>
                <a:gridCol w="1813560"/>
              </a:tblGrid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尿香草苦杏仁酸(VMA)测定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尿香草苦杏仁酸(VMA)测定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250310025-b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尿香草苦杏仁酸(VMA)测定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血浆肾素活性测定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血管紧张素Ⅰ测定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血管紧张素Ⅱ测定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促红细胞生成素测定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250310029-a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促红细胞生成素测定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睾酮测定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血清双氢睾酮测定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血清双氢睾酮测定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30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雄烯二酮测定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未开展项目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17α羟孕酮测定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17α羟孕酮测定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雌三醇测定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雌三醇测定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雌二醇测定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250310036-a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雌二醇测定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孕酮测定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250310037-a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孕酮测定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0"/>
          <a:ext cx="12192000" cy="687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4195"/>
              </a:tblGrid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血清人绒毛膜促性腺激素测定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250310038-a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血清人绒毛膜促性腺激素测定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血清胰岛素测定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250310039-a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血清胰岛素测定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血清胰高血糖测定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血清胰高血糖测定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血清C肽测定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血清C肽测定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C肽兴奋试验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250310042-a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C肽兴奋试验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血清抗谷氨酸脱羧酶抗体测定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血清抗谷氨酸脱羧酶抗体测定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胃泌素测定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胃泌素测定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血浆前列腺素(PG)测定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血浆6-酮前列腺素F1α测定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肾上腺素测定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250310047-a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肾上腺素测定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去甲肾上腺素测定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250310048-a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去甲肾上腺素测定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胆囊收缩素测定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250310049-a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胆囊收缩素测定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心纳素测定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0"/>
          <a:ext cx="12193270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6130"/>
                <a:gridCol w="5391785"/>
                <a:gridCol w="1661160"/>
                <a:gridCol w="1814195"/>
              </a:tblGrid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心纳素测定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环磷酸腺苷(cAMP)测定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环磷酸鸟苷(cGMP)测定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250310053-a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甲状腺球蛋白测定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降钙素原检测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降钙素原检测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游离β-绒毛膜促性腺激素测定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250310057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血清胃泌素释放肽前体（ProGRP)测定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250310066-a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胰岛素样生长因子结合蛋白-1检测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250310067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胰岛素原定量测定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250310068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妊娠相关血浆蛋白A测定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0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250310071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搞缪勒氏管激素定量测定（AHM）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250310072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抑制素A检测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250310073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抑制素B测定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250310074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脂联素测定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骨质疏松的实验诊断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尿CTx测定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尿NTx测定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尿吡啶酚测定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尿脱氧吡啶酚测定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I型胶原羧基端前肽(PICP)测定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250311005-a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I型胶原羧基末端肽(CTx)测定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250311008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I型胶原氨基末端肽(NTx)测定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635" y="64770"/>
          <a:ext cx="12190730" cy="68033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880"/>
                <a:gridCol w="1661795"/>
                <a:gridCol w="1814195"/>
              </a:tblGrid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120600001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特大换药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120600002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大换药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120600003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中换药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120600004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小换药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120600005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创面负压治疗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小时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120700001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雾化吸入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120800001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鼻饲管置管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120800001-a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120800002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肠内高营养治疗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120900001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胃肠减压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121000001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洗胃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121100001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一般物理降温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121100002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特殊物理降温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6.5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121200001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坐浴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121300001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冷热湿敷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121400001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引流管冲洗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121400001-a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121500001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灌肠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121500002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清洁灌肠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121600001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导尿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5.2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9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121600001-a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1.3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0730" cy="6859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1795"/>
                <a:gridCol w="1813560"/>
              </a:tblGrid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T淋巴细胞转化试验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T淋巴细胞花环试验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红细胞花环试验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18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细胞膜表面免疫球蛋白测定(SmIg)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中性粒细胞趋化功能试验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硝基四氮唑蓝还原试验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白细胞粘附抑制试验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白细胞杀菌功能试验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250401009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白细胞吞噬功能试验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巨噬细胞吞噬功能试验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自然杀伤淋巴细胞功能试验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抗体依赖性细胞毒性试验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干扰素测定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细胞因子测定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250401014-a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细胞因子测定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溶菌酶测定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抗淋巴细胞抗体试验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肥大细胞脱颗粒试验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B因子测定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250401019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总补体测定(CH50)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单项补体测定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补体测定（C3、C4）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补体1抑制因子测定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6130"/>
                <a:gridCol w="5390515"/>
                <a:gridCol w="1660525"/>
                <a:gridCol w="1814195"/>
              </a:tblGrid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C3裂解产物测定(C3SP)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免疫球蛋白定量测定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4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250401023-a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免疫球蛋白定量测定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250401024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冷球蛋白测定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C—反应蛋白测定(CRP)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250401025-a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C—反应蛋白测定(CRP)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纤维结合蛋白测定(Fn)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轻链KAPPA、LAMBDA定量(K-LC，λ-LC)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铜蓝蛋白测定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250401028-a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铜蓝蛋白测定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250401029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淋巴细胞免疫分析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活化淋巴细胞测定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血细胞簇分化抗原（CD）系列检测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每个抗原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免疫球蛋白亚类定量测定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份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胎儿纤维连接蛋白检测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血管内皮生长因子检测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9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阿尔茨海默相关神经比蛋白(AD7C-NTP)检测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250401039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淋巴亚群相对计数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系统性红斑狼疮因子试验(LEF)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4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抗核抗体测定(ANA)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250402002-a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抗核抗体测定(ANA)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250402002-b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抗核抗体测定(ANA)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250402002-c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抗核抗体测定(ANA)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89880"/>
                <a:gridCol w="1664970"/>
                <a:gridCol w="1812290"/>
              </a:tblGrid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250402002-d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抗核抗体测定（ANA）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0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抗核提取物抗体测定(抗ENA抗体)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0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250402003-b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抗核提取物抗体测定(抗SSA抗体)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250402003-c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抗核提取物抗体测定(抗ENA-6S抗体)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0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250402003-d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抗核提取物抗体测定(抗ENA抗体)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250402004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抗单链DNA测定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250402004-a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抗单链DNA测定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抗中性粒细胞胞浆抗体测定（ANCA）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98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250402005-a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抗中性粒细胞蛋白酶3抗体(PR3-ANCA）检测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11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250402005-b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抗中性粒细胞蛋白酶3抗体（PR3-ANCA）检测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抗双链DNA测定(抗dsDNA)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250402006-a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抗双链DNA测定(抗dsDNA)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250402006-b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抗双链DNA测定(抗dsDNA)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250402006-c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抗双链DNA测定(抗IgG)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250402006-d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抗双链DNA测定(抗dsDNA)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抗线粒体抗体测定(AMA)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250402007-a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抗线粒体抗体测定(AMA)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250402007-b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抗线粒体抗体测定(AMA-M2)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05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250402007-c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抗线粒体M2亚型抗体测定(AMA-M2)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抗核骨架蛋白抗体测定(amin)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250402008-a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抗核骨架蛋白抗体测定(amin)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抗核糖体抗体测定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3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250402009-a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抗核糖体抗体测定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0"/>
          <a:ext cx="12190730" cy="687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89245"/>
                <a:gridCol w="1663700"/>
                <a:gridCol w="1812925"/>
              </a:tblGrid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9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抗核糖核蛋白抗体测定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250402010-a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抗核糖核蛋白抗体测定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250402011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抗染色体抗体测定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250402011-a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抗染色体抗体测定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抗血液细胞抗体测定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抗肝细胞特异性脂蛋白抗体测定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抗组织细胞抗体测定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抗心肌抗体测定（AHA）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250402016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抗心磷脂抗体测定(ACA)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250402016-a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250402016-b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抗心磷脂抗体测定(IgM)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250402016-c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抗心磷脂抗体测定(ACA)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250402017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抗甲状腺球蛋白抗体测定(TGAb)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250402017-a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抗甲状腺球蛋白抗体测定(TGAb)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250402017-b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甲状腺球蛋白测定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抗甲状腺微粒体抗体测定(TMAb)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250402018-a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抗甲状腺微粒体抗体测定(TMAb)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250402019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抗肾小球基底膜抗体测定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250402019-a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抗肾小球基底膜抗体测定(GBM)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250402019-b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抗肾小球基底膜抗体IgG测定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88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250402022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抗卵巢抗体测定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250402023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抗子宫内膜抗体测定(EMAb)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3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250402024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抗精子抗体测定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9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-635" y="0"/>
          <a:ext cx="1219327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3065"/>
                <a:gridCol w="1813560"/>
              </a:tblGrid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8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抗硬皮病抗体测定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抗胰岛素抗体测定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250402026-a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抗胰岛素抗体测定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250402026-b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抗胰岛素抗体测定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9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250402026-c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抗胰岛素抗体测定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抗胰岛素受体抗体测定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抗乙酰胆碱受体抗体测定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250402029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抗磷壁酸抗体测定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抗鞘磷脂抗体测定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250402031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抗白蛋白抗体测定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250402032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抗补体抗体测定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250402033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抗载脂蛋白抗体测定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250402034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抗内因子抗体测定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250402034-a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抗内因子抗体检测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9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类风湿因子(RF)测定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250402035-a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类风湿因子(RF)测定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250402035-b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类风湿因子(RF)测定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250402036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抗增殖细胞核抗原抗体（抗PCNA）测定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250402036-a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抗增殖细胞核抗原抗体（抗PCNA）测定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1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250402037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分泌型免疫球蛋白A测定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250402038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抗角蛋白抗体(AKA)测定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250402039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抗可溶性肝抗原/肝-胰抗原抗体(SLA/LP)测定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250402039-a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抗可溶性肝抗原/肝-胰抗原抗体(SLA/LP)测定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8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8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635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93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抗肝肾微粒体抗体(LKM)测定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抗肝/肾微粒体1型抗体(抗LKM-1抗体)测定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抗肝/肾微粒体1型抗体(抗LKM-1抗体)测定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抗环瓜氨酸肽抗体(抗CCP抗体)测定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抗环瓜氨酸肽(抗RA/CP)抗体测定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抗环瓜氨酸肽抗体(抗CCP抗体)测定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0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抗β2-糖蛋白1抗体测定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0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抗β2-糖蛋白I抗体测定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0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抗β2-糖蛋白1抗体测定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24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抗核小体抗体测定（AnuA）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7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抗核小体抗体测定（AnuA）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45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抗肝细胞溶质抗原I型抗体测定(LC-1)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抗RA33抗体测定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抗DNA酶B抗体测定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抗组蛋白抗体(AHA)测定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250402049-a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抗组蛋白抗体(AHA)测定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抗α胞衬蛋白抗体测定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250402057-a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抗酪氨酸磷酸酶(IA2)抗体检测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69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抗突变型瓜氨酸波型蛋白抗体测定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抗C1q抗体测定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结合感染T细胞检测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自身免疫性肌炎抗体谱检测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抗甲状腺过氧化物酶抗体检测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神经元抗原谱抗体检测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抗谷氨酸受体抗体检测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慢性炎症性肠病抗体检测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涎液化糖链抗原KL-6检测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锌转运蛋白8抗体测定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250402068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基质金属蛋白酶-3测定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263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感染免疫学检测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甲型肝炎抗体测定(Anti-HAV)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甲型肝炎抗体测定(Anti-HAV)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甲型肝炎抗体测定(Anti-HAV)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甲型肝炎抗体测定(Anti-HAV)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甲型肝炎抗原测定(HAVAg)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甲型肝炎抗原测定(HAVAg)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乙型肝炎DNA测定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37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乙型肝炎病毒脱氧核糖核酸扩增定量检测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乙型肝炎表面抗原测定(HBsAg)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乙型肝炎表面抗原测定(HBsAg)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乙型肝炎表面抗体测定(Anti-HBs)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9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乙型肝炎表面抗体测定(Anti-HBs)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02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乙型肝炎e抗原测定(HBeAg)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乙型肝炎e抗原测定(HBeAg)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乙型肝炎e抗体测定(Anti-HBe)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乙型肝炎e抗体测定(Anti-HBe)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乙型肝炎核心抗原测定(HBcAg)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乙型肝炎核心抗体测定(Anti-HBc)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乙型肝炎核心抗体测定(Anti-HBc)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45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250403009-c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乙型肝炎核心抗体测定（IgM)(Anti-HBc)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51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乙型肝炎核心IgM抗体测定(Anti-HBcIgM)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乙型肝炎表面前S抗原测定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乙型肝炎表面前S抗原测定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乙型肝炎病毒大蛋白测定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乙型肝炎表面前S抗体测定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2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乙型肝炎表面前S抗体测定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65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丙型肝炎RNA测定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7925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5495"/>
                <a:gridCol w="5389880"/>
                <a:gridCol w="1663065"/>
                <a:gridCol w="1814195"/>
              </a:tblGrid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0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250403013-a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丙型肝炎病毒核糖核酸扩增定量检测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465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丙型肝炎抗体测定(Anti-HCV)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250403014-a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丙型肝炎抗体测定(Anti-HCV)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250403014-c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丙型肝炎抗体确认试验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3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丁型肝炎抗体测定(Anti-HDV)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8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250403015-a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丁型肝炎抗体测定(Anti-HDV)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丁型肝炎抗原测定(HDVAg)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戊型肝炎抗体测定(Anti-HEV)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250403017-a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戊型肝炎抗体测定(Anti-HEV)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9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250403017-b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戊型肝炎抗体测定(Anti-HEV)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庚型肝炎IgG抗体测定(Anti-HGVIgG)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250403018-a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庚型肝炎IgG抗体测定(Anti-HGVIgG)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人免疫缺陷病毒抗体测定(Anti-HIV)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14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250403019-a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人免疫缺陷病毒抗体测定(Anti-HIV)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250403019-b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人免疫缺陷病毒抗体测定(Anti-HIV)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02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250403019-c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人免疫缺陷病毒抗体测定(Anti-HIV)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9525"/>
          <a:ext cx="12191365" cy="6877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121600002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膀胱冲洗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121600003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持续膀胱冲洗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121600004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中段尿培养尿液留取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121700001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肛管排气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3.9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婴幼儿健康体检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130200001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儿童龋齿预防保健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130300001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家庭巡诊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130400001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围产保健访视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130500001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传染病访视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130600001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家庭病床建床费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130600002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家庭病床巡诊费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130700001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出诊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130700001-a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出诊（副高职称以上）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131000001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拆零服务费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140100001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尸体料理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140100001-a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140100002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专业性尸体整容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140100003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尸体存放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250403019-d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艾滋病抗体测定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弓形体抗体测定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弓形体抗体测定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风疹病毒抗体测定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风疹病毒抗体测定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巨细胞病毒抗体测定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巨细胞病毒抗体测定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单纯疱疹病毒抗体测定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单纯疱疹病毒抗体测定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单纯疱疹病毒抗体测定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EB病毒抗体测定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EB病毒抗体测定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EB病毒抗体检测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呼吸道合胞病毒抗体测定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呼吸道合胞病毒抗原测定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副流感病毒抗体测定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天疱疮抗体测定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水痘—带状疱疹病毒抗体测定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腺病毒抗体测定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腺病毒抗体测定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人轮状病毒抗原测定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流行性出血热病毒抗体测定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狂犬病毒抗体测定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病毒血清学试验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嗜异性凝集试验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冷凝集试验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肥达氏反应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外斐氏反应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250403049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野兔热血清学试验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250403050-b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沙眼衣原体肺炎血清学试验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立克次体血清学试验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梅毒螺旋体特异抗体测定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梅毒螺旋体特异抗体测定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梅毒螺旋体特异抗体测定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250403053-c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梅毒螺旋体特异抗体测定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250403053-d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梅毒螺旋体特异抗体测定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快速血浆反应素测定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快速血浆反应素测定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不加热血清反应素试验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钩端螺旋体病血清学试验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莱姆氏螺旋体抗体测定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2540"/>
          <a:ext cx="12191365" cy="6863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念珠菌病血清学试验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曲霉菌血清学试验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新型隐球菌荚膜抗原测定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隐球菌荚膜抗原测定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孢子丝菌血清学试验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球孢子菌血清学试验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猪囊尾蚴抗原和抗体测定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猪囊尾蚴抗原和抗体测定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猪囊尾蚴抗原和抗体测定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肺吸虫抗原和抗体测定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各类病原体DNA测定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各类病原体DNA测定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02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人乳头瘤病毒(HPV)核酸检测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635"/>
          <a:ext cx="1219136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250403066-a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人乳头瘤病毒（HPV)DNA检测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人乳头瘤病毒（HPV)分型检测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每个亚型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250403068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人类免疫缺陷病毒-核糖核酸扩增定量检测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2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250403076-a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肺炎支原体抗体IgG测定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250403076-b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肺炎支原体抗体IgG检测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250403078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幽门螺杆菌快速检测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250403079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13碳尿素呼气试验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幽门螺杆菌粪便抗原检查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丙型肝炎核心抗原测定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丙型肝炎核心抗原测定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呼吸道感染病原体IgM抗体检测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呼吸道病毒抗原鉴定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呼吸道病毒抗原检测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A群链球菌抗原检测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-635"/>
          <a:ext cx="12191365" cy="67849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胃泌素-17检测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曲霉菌免疫学试验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病原体核糖核酸扩增定性检测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250403089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淋病奈瑟菌抗原检测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250403091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新型冠状病毒抗体检测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3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250403092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新型冠状病毒核酸检测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癌胚抗原测定(CEA)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癌胚抗原测定(CEA)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甲胎蛋白测定(AFP)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甲胎蛋白测定(AFP)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碱性胎儿蛋白测定(BFP)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总前列腺特异性抗原测定(TPSA)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总前列腺特异性抗原测定(TPSA)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627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游离前列腺特异性抗原测定(FPSA)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56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游离前列腺特异性抗原测定(FPSA)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635"/>
          <a:ext cx="12192000" cy="67951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3700"/>
                <a:gridCol w="1812925"/>
              </a:tblGrid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6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复合前列腺特异性抗原(CPSA)测定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前列腺酸性磷酸酶测定(PAP)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前列腺酸性磷酸酶测定(PAP)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9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神经元特异性烯醇化酶测定(NSE)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神经元特异性烯醇化酶测定(NSE)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69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细胞角蛋白19片段测定(CYFRA21-1)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糖类抗原测定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每种抗原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糖类抗原测定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鳞状细胞癌相关抗原测定(SCC)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鳞状细胞癌相关抗原测定(SCC)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肿瘤坏死因子测定(TNF)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肿瘤坏死因子测定(TNF)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92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肿瘤相关抗原测定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肿瘤相关抗原测定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86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250404014-b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血清肿瘤相关物质检测(TAM)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铁蛋白测定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铁蛋白测定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显形胶质蛋白(AP)测定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恶性肿瘤特异生长因子（TSGF）测定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触珠蛋白测定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酸性糖蛋白测定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细菌抗原分析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肺炎链球菌抗原快速检测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尿核基质蛋白(NMP22)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甲胎蛋白异质体测定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细胞质胸苷激酶测定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血清胃蛋白酶原Ⅰ测定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250404028-a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血清胃蛋白酶原Ⅰ测定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250404028-b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血清胃蛋白酶原I测定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797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高尔基体蛋白73（GP73）测定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250404029-a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高尔基体蛋白73（GP73）测定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人附睾蛋白4测定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肿瘤异常蛋白（TAP）检测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血清HER-2/neu蛋白检测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硫氧还蛋白还原(TR)活性检测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肺癌七种相关自身抗体谱测定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7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250404041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细胞角蛋白18片段（CK18-M30）测定</a:t>
                      </a: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 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总IgE测定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总IgE测定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总IgE测定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吸入物变应原筛查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吸入物变应原筛查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食入物变应原筛查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食入物变应原筛查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0904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7555"/>
                <a:gridCol w="5345430"/>
                <a:gridCol w="1649095"/>
                <a:gridCol w="1798320"/>
              </a:tblGrid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特殊变应原（多价变应原）筛查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特殊变应原（多价变应原）筛查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专项变应原（单价变应原）筛查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专项变应原（单价变应原）筛查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250405005-b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单项过敏原特异性lgE检测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3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嗜酸细胞阳离子蛋白（ECP）测定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342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嗜酸细胞阳离子蛋白（ECP）测定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250405007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循环免疫复合物（CIC）测定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一般细菌涂片检查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结核菌涂片检查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75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浓缩集菌抗酸菌检测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特殊细菌涂片检查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每种细菌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21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麻风菌镜检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梅毒螺旋体镜检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4" name="表格 3"/>
          <p:cNvGraphicFramePr/>
          <p:nvPr>
            <p:custDataLst>
              <p:tags r:id="rId1"/>
            </p:custDataLst>
          </p:nvPr>
        </p:nvGraphicFramePr>
        <p:xfrm>
          <a:off x="0" y="0"/>
          <a:ext cx="12129770" cy="69265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845"/>
                <a:gridCol w="1654175"/>
                <a:gridCol w="1804035"/>
              </a:tblGrid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140100004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离体残肢处理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X线透视检查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普通透视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食管钡餐透视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床旁透视与术中透视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C型臂术中透视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半小时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X线摄影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层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72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210102-d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0"/>
          <a:ext cx="1219136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艰难梭菌检查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754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耐甲氧西林葡萄球菌检测(MRSA、MRS)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一般细菌培养及鉴定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一般细菌培养及鉴定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250501009-b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尿培养加菌落计数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厌氧菌培养及鉴定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39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250501013-a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结核分枝杆菌培养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250501013-b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结核分枝杆菌培养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淋球菌培养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白喉棒状杆菌培养及鉴定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70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百日咳杆菌培养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嗜血杆菌培养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霍乱弧菌培养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57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副溶血弧菌培养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2815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49625"/>
                <a:gridCol w="5429885"/>
                <a:gridCol w="1675130"/>
                <a:gridCol w="1826895"/>
              </a:tblGrid>
              <a:tr h="509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L型菌培养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空肠弯曲菌培养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幽门螺杆菌培养及鉴定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军团菌培养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O—157大肠埃希菌培养及鉴定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2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沙门菌、志贺菌培养及鉴定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真菌涂片检查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6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真菌培养及鉴定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85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念珠菌镜检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864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念珠菌培养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80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念珠菌系统鉴定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635"/>
          <a:ext cx="12192635" cy="68573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念珠菌系统鉴定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衣原体检查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衣原体检查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5882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衣原体培养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每个取材部位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支原体检查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支原体培养及药敏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250501034-a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肺炎支原体快速药敏检测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轮状病毒检测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250501035-a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轮状病毒检测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其它病毒的血清学诊断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每种病毒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病毒培养与鉴定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细菌性阴道病唾液酸酶测定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真菌D-葡聚糖检测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561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结合分枝杆菌耐药基因检测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7964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分枝杆菌鉴定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直接涂片荧光染色镜检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细菌质谱鉴定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073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250501047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艰难梭菌谷氨酸脱氢酶抗原及毒素检测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药物敏感试验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常规药敏定性试验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常规药敏定性试验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常规药敏定量试验(MIC)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真菌药敏试验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结核菌药敏试验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厌氧菌药敏试验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血清杀菌水平测定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1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联合药物敏感试验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每种药物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57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抗生素最小抑／杀菌浓度测定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4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体液抗生素浓度测定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9525"/>
          <a:ext cx="12192635" cy="6877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1785"/>
                <a:gridCol w="1662430"/>
                <a:gridCol w="1813560"/>
              </a:tblGrid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250502009-b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体液抗生素浓度测定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肿瘤细胞化疗药物敏感试验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组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肿瘤细胞化疗药物敏感试验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2400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250502011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结核分枝杆菌药敏测定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肠毒素检测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细菌毒素测定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病原体乳胶凝集试验快速检测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细菌分型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内毒素鲎定性试验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内毒素鲎定量测定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O—129试验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β—内酰胺酶试验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超广谱β－内酰胺酶试验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耐万古霉素基因试验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每种基因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DNA探针技术查meeA基因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梅毒荧光抗体FTA—ABS测定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化学药物用药指导的基因检测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每个位点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195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肠道屏障功能生化指标分析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046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250503015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叶酸受体细胞分子检测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粪寄生虫镜检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粪寄生虫卵集卵镜检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粪寄生虫卵计数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寄生虫卵孵化试验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血液虐原虫检查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血液微丝蚴检查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血液回归热螺旋体检查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血液黑热病利一集氏体检查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0.5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250601009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血液弓形虫检查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705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250602001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各种寄生虫免疫学检查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635" y="0"/>
          <a:ext cx="12191365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250602001-a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各种寄生虫免疫学检查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250602001-b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各种寄生虫免疫学检查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外周血细胞染色体检查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遗传性耳聋基因检测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脆性X染色体检查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血高分辨染色体检查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血姐妹染色体互换试验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脐血染色体检查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进行性肌营养不良基因分析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肝豆状核变性基因分析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15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血友病甲基因分析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3810"/>
          <a:ext cx="12191365" cy="68656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脆X综合症基因诊断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唐氏综合症筛查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唐氏综合症筛查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脱氧核糖核酸（DNA）倍体分析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染色体分析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培养细胞的染色体分析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苯丙氨酸测定（PKU）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250700018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遗传代谢病检测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250900001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大生化检验组合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250900002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乙肝两对半定量检测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250900003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乙肝两对半定性检测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套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ABO红细胞定型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ABO红细胞定型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ABO红细胞定型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260000001-c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ABO红细胞定型（反定型）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38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ABO血型鉴定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2" name="表格 1"/>
          <p:cNvGraphicFramePr/>
          <p:nvPr>
            <p:custDataLst>
              <p:tags r:id="rId1"/>
            </p:custDataLst>
          </p:nvPr>
        </p:nvGraphicFramePr>
        <p:xfrm>
          <a:off x="0" y="-5080"/>
          <a:ext cx="12191365" cy="686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4860"/>
                <a:gridCol w="5390515"/>
                <a:gridCol w="1662430"/>
                <a:gridCol w="1813560"/>
              </a:tblGrid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ABO血型鉴定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ABO亚型鉴定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每个亚型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Rh血型鉴定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Rh血型其他抗原鉴定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每个抗原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特殊血型抗原鉴定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每个抗原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60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血型单特异性抗体鉴定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血型单特异性抗体鉴定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血型抗体特异性鉴定(吸收试验)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血型抗体特异性鉴定(放散试验)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血型抗体效价测定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每个抗体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260000010-a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血型抗体效价测定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盐水介质交叉配血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特殊介质交叉配血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每个方法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260000012-a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特殊介质交叉配血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92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疑难交叉配血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/>
      <p:graphicFrame>
        <p:nvGraphicFramePr>
          <p:cNvPr id="5" name="表格 4"/>
          <p:cNvGraphicFramePr/>
          <p:nvPr>
            <p:custDataLst>
              <p:tags r:id="rId1"/>
            </p:custDataLst>
          </p:nvPr>
        </p:nvGraphicFramePr>
        <p:xfrm>
          <a:off x="62865" y="-635"/>
          <a:ext cx="12129135" cy="6858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7715"/>
                <a:gridCol w="5363210"/>
                <a:gridCol w="1654175"/>
                <a:gridCol w="1804035"/>
              </a:tblGrid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编码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项目名称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计价单位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价格</a:t>
                      </a:r>
                      <a:endParaRPr lang="en-US" altLang="en-US" sz="1100" b="1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唾液ABH血型物质测定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Rh阴性确诊试验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白细胞特异性和组织相关融性（HLA）抗体检测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260000016-a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人白细胞抗原B27、B5、DR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260000016-b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人类白细胞抗原I类相关链A位点（MICA）抗体检测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血小板特异性和组织相关融性（HLA）抗体检测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260000017-a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血小板特异性和组织相关融性（HLA）抗体检测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04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红细胞系统血型抗体致新生儿溶血病检测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血小板交叉配合试验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人.次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260000019-a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血小板交叉配合试验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90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淋巴细胞毒试验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306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群体反应抗体检测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次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30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17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260000021-a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群体反应抗体检测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800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68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260000021-b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群体反应抗体单一抗原（HLA single antigen）初筛检测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sz="11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例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ags/tag1.xml><?xml version="1.0" encoding="utf-8"?>
<p:tagLst xmlns:p="http://schemas.openxmlformats.org/presentationml/2006/main">
  <p:tag name="KSO_WM_UNIT_TABLE_BEAUTIFY" val="smartTable{d4c70b57-d7d2-455f-b992-0c258065f2e0}"/>
</p:tagLst>
</file>

<file path=ppt/tags/tag10.xml><?xml version="1.0" encoding="utf-8"?>
<p:tagLst xmlns:p="http://schemas.openxmlformats.org/presentationml/2006/main">
  <p:tag name="KSO_WM_UNIT_TABLE_BEAUTIFY" val="smartTable{bed056ef-c5ce-45fa-bad5-62571b6541f8}"/>
</p:tagLst>
</file>

<file path=ppt/tags/tag100.xml><?xml version="1.0" encoding="utf-8"?>
<p:tagLst xmlns:p="http://schemas.openxmlformats.org/presentationml/2006/main">
  <p:tag name="KSO_WM_UNIT_TABLE_BEAUTIFY" val="smartTable{57bd44cd-d697-4c72-b731-55d0e5edd90d}"/>
</p:tagLst>
</file>

<file path=ppt/tags/tag101.xml><?xml version="1.0" encoding="utf-8"?>
<p:tagLst xmlns:p="http://schemas.openxmlformats.org/presentationml/2006/main">
  <p:tag name="KSO_WM_UNIT_TABLE_BEAUTIFY" val="smartTable{98f4a354-cbf9-49c0-a9c9-a15b32cac5b6}"/>
</p:tagLst>
</file>

<file path=ppt/tags/tag102.xml><?xml version="1.0" encoding="utf-8"?>
<p:tagLst xmlns:p="http://schemas.openxmlformats.org/presentationml/2006/main">
  <p:tag name="KSO_WM_UNIT_TABLE_BEAUTIFY" val="smartTable{f93bb80e-eb14-452d-8447-dfcd64024f24}"/>
</p:tagLst>
</file>

<file path=ppt/tags/tag103.xml><?xml version="1.0" encoding="utf-8"?>
<p:tagLst xmlns:p="http://schemas.openxmlformats.org/presentationml/2006/main">
  <p:tag name="KSO_WM_UNIT_TABLE_BEAUTIFY" val="smartTable{258c0ccc-ccca-4c8c-a764-cfdf44ee9bf5}"/>
</p:tagLst>
</file>

<file path=ppt/tags/tag104.xml><?xml version="1.0" encoding="utf-8"?>
<p:tagLst xmlns:p="http://schemas.openxmlformats.org/presentationml/2006/main">
  <p:tag name="KSO_WM_UNIT_TABLE_BEAUTIFY" val="smartTable{e3778426-5855-43a6-9207-b3bcdccc5a68}"/>
</p:tagLst>
</file>

<file path=ppt/tags/tag105.xml><?xml version="1.0" encoding="utf-8"?>
<p:tagLst xmlns:p="http://schemas.openxmlformats.org/presentationml/2006/main">
  <p:tag name="KSO_WM_UNIT_TABLE_BEAUTIFY" val="smartTable{7759fa04-44db-4ebb-8b62-e5aa2ba9ff96}"/>
</p:tagLst>
</file>

<file path=ppt/tags/tag106.xml><?xml version="1.0" encoding="utf-8"?>
<p:tagLst xmlns:p="http://schemas.openxmlformats.org/presentationml/2006/main">
  <p:tag name="KSO_WM_UNIT_TABLE_BEAUTIFY" val="smartTable{f3bb11fa-f8c5-4cf3-a5cd-02848ed978fb}"/>
</p:tagLst>
</file>

<file path=ppt/tags/tag107.xml><?xml version="1.0" encoding="utf-8"?>
<p:tagLst xmlns:p="http://schemas.openxmlformats.org/presentationml/2006/main">
  <p:tag name="KSO_WM_UNIT_TABLE_BEAUTIFY" val="smartTable{80c74f7a-f1b5-4adc-99e5-083ed89c1afc}"/>
</p:tagLst>
</file>

<file path=ppt/tags/tag108.xml><?xml version="1.0" encoding="utf-8"?>
<p:tagLst xmlns:p="http://schemas.openxmlformats.org/presentationml/2006/main">
  <p:tag name="KSO_WM_UNIT_TABLE_BEAUTIFY" val="smartTable{4264a682-169d-4940-9c29-811b1a135d8b}"/>
</p:tagLst>
</file>

<file path=ppt/tags/tag109.xml><?xml version="1.0" encoding="utf-8"?>
<p:tagLst xmlns:p="http://schemas.openxmlformats.org/presentationml/2006/main">
  <p:tag name="KSO_WM_UNIT_TABLE_BEAUTIFY" val="smartTable{f12a8854-74ac-45a7-bb91-0dac443a71dd}"/>
</p:tagLst>
</file>

<file path=ppt/tags/tag11.xml><?xml version="1.0" encoding="utf-8"?>
<p:tagLst xmlns:p="http://schemas.openxmlformats.org/presentationml/2006/main">
  <p:tag name="KSO_WM_UNIT_TABLE_BEAUTIFY" val="smartTable{98dfcc4a-5fe2-43f0-9915-e70263d14cc1}"/>
</p:tagLst>
</file>

<file path=ppt/tags/tag110.xml><?xml version="1.0" encoding="utf-8"?>
<p:tagLst xmlns:p="http://schemas.openxmlformats.org/presentationml/2006/main">
  <p:tag name="KSO_WM_UNIT_TABLE_BEAUTIFY" val="smartTable{df66a5fe-54cb-463a-b163-b431f4c6e8c3}"/>
</p:tagLst>
</file>

<file path=ppt/tags/tag111.xml><?xml version="1.0" encoding="utf-8"?>
<p:tagLst xmlns:p="http://schemas.openxmlformats.org/presentationml/2006/main">
  <p:tag name="KSO_WM_UNIT_TABLE_BEAUTIFY" val="smartTable{df388025-265b-498a-85aa-325ccec69763}"/>
</p:tagLst>
</file>

<file path=ppt/tags/tag112.xml><?xml version="1.0" encoding="utf-8"?>
<p:tagLst xmlns:p="http://schemas.openxmlformats.org/presentationml/2006/main">
  <p:tag name="KSO_WM_UNIT_TABLE_BEAUTIFY" val="smartTable{ef79e157-a921-4be1-9515-4189a1d45138}"/>
</p:tagLst>
</file>

<file path=ppt/tags/tag113.xml><?xml version="1.0" encoding="utf-8"?>
<p:tagLst xmlns:p="http://schemas.openxmlformats.org/presentationml/2006/main">
  <p:tag name="KSO_WM_UNIT_TABLE_BEAUTIFY" val="smartTable{205f795b-d25d-4960-ab74-f75e9fb95614}"/>
</p:tagLst>
</file>

<file path=ppt/tags/tag114.xml><?xml version="1.0" encoding="utf-8"?>
<p:tagLst xmlns:p="http://schemas.openxmlformats.org/presentationml/2006/main">
  <p:tag name="KSO_WM_UNIT_TABLE_BEAUTIFY" val="smartTable{e4322d4f-959b-435f-8430-3801d4063d44}"/>
</p:tagLst>
</file>

<file path=ppt/tags/tag115.xml><?xml version="1.0" encoding="utf-8"?>
<p:tagLst xmlns:p="http://schemas.openxmlformats.org/presentationml/2006/main">
  <p:tag name="KSO_WM_UNIT_TABLE_BEAUTIFY" val="smartTable{7f33e935-3ec6-47e6-90cf-80758c731225}"/>
</p:tagLst>
</file>

<file path=ppt/tags/tag116.xml><?xml version="1.0" encoding="utf-8"?>
<p:tagLst xmlns:p="http://schemas.openxmlformats.org/presentationml/2006/main">
  <p:tag name="KSO_WM_UNIT_TABLE_BEAUTIFY" val="smartTable{289c2f82-8ac3-430e-bd3e-cd99ce5fa9a2}"/>
</p:tagLst>
</file>

<file path=ppt/tags/tag117.xml><?xml version="1.0" encoding="utf-8"?>
<p:tagLst xmlns:p="http://schemas.openxmlformats.org/presentationml/2006/main">
  <p:tag name="KSO_WM_UNIT_TABLE_BEAUTIFY" val="smartTable{1cc9933b-b783-4722-8b6f-6013e9a8490c}"/>
</p:tagLst>
</file>

<file path=ppt/tags/tag118.xml><?xml version="1.0" encoding="utf-8"?>
<p:tagLst xmlns:p="http://schemas.openxmlformats.org/presentationml/2006/main">
  <p:tag name="KSO_WM_UNIT_TABLE_BEAUTIFY" val="smartTable{e137f0e6-8041-4c53-8948-8d6045783e60}"/>
</p:tagLst>
</file>

<file path=ppt/tags/tag119.xml><?xml version="1.0" encoding="utf-8"?>
<p:tagLst xmlns:p="http://schemas.openxmlformats.org/presentationml/2006/main">
  <p:tag name="KSO_WM_UNIT_TABLE_BEAUTIFY" val="smartTable{f762098b-b4f4-4140-b27d-46abacb79684}"/>
</p:tagLst>
</file>

<file path=ppt/tags/tag12.xml><?xml version="1.0" encoding="utf-8"?>
<p:tagLst xmlns:p="http://schemas.openxmlformats.org/presentationml/2006/main">
  <p:tag name="KSO_WM_UNIT_TABLE_BEAUTIFY" val="smartTable{9b491905-3a79-49d4-b2e9-44861ddfe9af}"/>
</p:tagLst>
</file>

<file path=ppt/tags/tag120.xml><?xml version="1.0" encoding="utf-8"?>
<p:tagLst xmlns:p="http://schemas.openxmlformats.org/presentationml/2006/main">
  <p:tag name="KSO_WM_UNIT_TABLE_BEAUTIFY" val="smartTable{a2bf87eb-b195-4356-8ba8-443750fcda41}"/>
</p:tagLst>
</file>

<file path=ppt/tags/tag121.xml><?xml version="1.0" encoding="utf-8"?>
<p:tagLst xmlns:p="http://schemas.openxmlformats.org/presentationml/2006/main">
  <p:tag name="KSO_WM_UNIT_TABLE_BEAUTIFY" val="smartTable{bc748b9d-d567-46ad-8dd2-1eb8ecdc4125}"/>
</p:tagLst>
</file>

<file path=ppt/tags/tag122.xml><?xml version="1.0" encoding="utf-8"?>
<p:tagLst xmlns:p="http://schemas.openxmlformats.org/presentationml/2006/main">
  <p:tag name="KSO_WM_UNIT_TABLE_BEAUTIFY" val="smartTable{ad92064e-6f51-4c45-83ea-4c02779a428b}"/>
</p:tagLst>
</file>

<file path=ppt/tags/tag123.xml><?xml version="1.0" encoding="utf-8"?>
<p:tagLst xmlns:p="http://schemas.openxmlformats.org/presentationml/2006/main">
  <p:tag name="KSO_WM_UNIT_TABLE_BEAUTIFY" val="smartTable{6be4d1ed-3887-4ebe-b9b6-b1aa3d49c729}"/>
</p:tagLst>
</file>

<file path=ppt/tags/tag124.xml><?xml version="1.0" encoding="utf-8"?>
<p:tagLst xmlns:p="http://schemas.openxmlformats.org/presentationml/2006/main">
  <p:tag name="KSO_WM_UNIT_TABLE_BEAUTIFY" val="smartTable{62dd5c8a-895d-45d9-bb38-21812924a0ba}"/>
</p:tagLst>
</file>

<file path=ppt/tags/tag125.xml><?xml version="1.0" encoding="utf-8"?>
<p:tagLst xmlns:p="http://schemas.openxmlformats.org/presentationml/2006/main">
  <p:tag name="KSO_WM_UNIT_TABLE_BEAUTIFY" val="smartTable{02f00ca7-7a5a-480e-9a37-8f37e7e01c5e}"/>
</p:tagLst>
</file>

<file path=ppt/tags/tag126.xml><?xml version="1.0" encoding="utf-8"?>
<p:tagLst xmlns:p="http://schemas.openxmlformats.org/presentationml/2006/main">
  <p:tag name="KSO_WM_UNIT_TABLE_BEAUTIFY" val="smartTable{4db08df9-c275-4a40-a7d4-d45418d7788d}"/>
</p:tagLst>
</file>

<file path=ppt/tags/tag127.xml><?xml version="1.0" encoding="utf-8"?>
<p:tagLst xmlns:p="http://schemas.openxmlformats.org/presentationml/2006/main">
  <p:tag name="KSO_WM_UNIT_TABLE_BEAUTIFY" val="smartTable{167bfeb7-3aa0-47b1-9e10-00a79efe8918}"/>
</p:tagLst>
</file>

<file path=ppt/tags/tag128.xml><?xml version="1.0" encoding="utf-8"?>
<p:tagLst xmlns:p="http://schemas.openxmlformats.org/presentationml/2006/main">
  <p:tag name="KSO_WM_UNIT_TABLE_BEAUTIFY" val="smartTable{dc9f20bb-6ec3-4223-965b-9d810dd10817}"/>
</p:tagLst>
</file>

<file path=ppt/tags/tag129.xml><?xml version="1.0" encoding="utf-8"?>
<p:tagLst xmlns:p="http://schemas.openxmlformats.org/presentationml/2006/main">
  <p:tag name="KSO_WM_UNIT_TABLE_BEAUTIFY" val="smartTable{ee764ff4-2f3e-4608-953b-60eed92e460c}"/>
</p:tagLst>
</file>

<file path=ppt/tags/tag13.xml><?xml version="1.0" encoding="utf-8"?>
<p:tagLst xmlns:p="http://schemas.openxmlformats.org/presentationml/2006/main">
  <p:tag name="KSO_WM_UNIT_TABLE_BEAUTIFY" val="smartTable{60b3a692-5749-47b1-a686-a3a1e9b4176b}"/>
</p:tagLst>
</file>

<file path=ppt/tags/tag130.xml><?xml version="1.0" encoding="utf-8"?>
<p:tagLst xmlns:p="http://schemas.openxmlformats.org/presentationml/2006/main">
  <p:tag name="KSO_WM_UNIT_TABLE_BEAUTIFY" val="smartTable{5096b182-8dad-4e33-a918-8006b92ea1f8}"/>
</p:tagLst>
</file>

<file path=ppt/tags/tag131.xml><?xml version="1.0" encoding="utf-8"?>
<p:tagLst xmlns:p="http://schemas.openxmlformats.org/presentationml/2006/main">
  <p:tag name="KSO_WM_UNIT_TABLE_BEAUTIFY" val="smartTable{e9fab4d6-b6ae-4ac8-b21f-52201188a05c}"/>
</p:tagLst>
</file>

<file path=ppt/tags/tag132.xml><?xml version="1.0" encoding="utf-8"?>
<p:tagLst xmlns:p="http://schemas.openxmlformats.org/presentationml/2006/main">
  <p:tag name="KSO_WM_UNIT_TABLE_BEAUTIFY" val="smartTable{af8aa38c-6710-47ea-a991-29518fb8ceb4}"/>
</p:tagLst>
</file>

<file path=ppt/tags/tag133.xml><?xml version="1.0" encoding="utf-8"?>
<p:tagLst xmlns:p="http://schemas.openxmlformats.org/presentationml/2006/main">
  <p:tag name="KSO_WM_UNIT_TABLE_BEAUTIFY" val="smartTable{98a2b6ac-d0a6-480b-a97c-fe8bc176e98a}"/>
</p:tagLst>
</file>

<file path=ppt/tags/tag134.xml><?xml version="1.0" encoding="utf-8"?>
<p:tagLst xmlns:p="http://schemas.openxmlformats.org/presentationml/2006/main">
  <p:tag name="KSO_WM_UNIT_TABLE_BEAUTIFY" val="smartTable{91418002-cafe-4129-b58a-ed43b9c3b0f6}"/>
</p:tagLst>
</file>

<file path=ppt/tags/tag135.xml><?xml version="1.0" encoding="utf-8"?>
<p:tagLst xmlns:p="http://schemas.openxmlformats.org/presentationml/2006/main">
  <p:tag name="KSO_WM_UNIT_TABLE_BEAUTIFY" val="smartTable{33890ff9-77a0-4746-b55c-bc9e5cd9076f}"/>
</p:tagLst>
</file>

<file path=ppt/tags/tag136.xml><?xml version="1.0" encoding="utf-8"?>
<p:tagLst xmlns:p="http://schemas.openxmlformats.org/presentationml/2006/main">
  <p:tag name="KSO_WM_UNIT_TABLE_BEAUTIFY" val="smartTable{48569842-f5b3-4285-a049-d2a77b97df8e}"/>
</p:tagLst>
</file>

<file path=ppt/tags/tag137.xml><?xml version="1.0" encoding="utf-8"?>
<p:tagLst xmlns:p="http://schemas.openxmlformats.org/presentationml/2006/main">
  <p:tag name="KSO_WM_UNIT_TABLE_BEAUTIFY" val="smartTable{687fb765-0716-44f5-a11a-870a554d66b9}"/>
</p:tagLst>
</file>

<file path=ppt/tags/tag138.xml><?xml version="1.0" encoding="utf-8"?>
<p:tagLst xmlns:p="http://schemas.openxmlformats.org/presentationml/2006/main">
  <p:tag name="KSO_WM_UNIT_TABLE_BEAUTIFY" val="smartTable{b05f370a-a0a5-4e7a-83fa-33d94fa900b7}"/>
</p:tagLst>
</file>

<file path=ppt/tags/tag139.xml><?xml version="1.0" encoding="utf-8"?>
<p:tagLst xmlns:p="http://schemas.openxmlformats.org/presentationml/2006/main">
  <p:tag name="KSO_WM_UNIT_TABLE_BEAUTIFY" val="smartTable{242e5119-558e-49c1-a412-0d857c07d3cc}"/>
</p:tagLst>
</file>

<file path=ppt/tags/tag14.xml><?xml version="1.0" encoding="utf-8"?>
<p:tagLst xmlns:p="http://schemas.openxmlformats.org/presentationml/2006/main">
  <p:tag name="KSO_WM_UNIT_TABLE_BEAUTIFY" val="smartTable{8737585b-0706-47aa-b75b-b7f6a61cf3ee}"/>
</p:tagLst>
</file>

<file path=ppt/tags/tag140.xml><?xml version="1.0" encoding="utf-8"?>
<p:tagLst xmlns:p="http://schemas.openxmlformats.org/presentationml/2006/main">
  <p:tag name="KSO_WM_UNIT_TABLE_BEAUTIFY" val="smartTable{bb8d8900-8792-48d8-b575-164661d2cac9}"/>
</p:tagLst>
</file>

<file path=ppt/tags/tag141.xml><?xml version="1.0" encoding="utf-8"?>
<p:tagLst xmlns:p="http://schemas.openxmlformats.org/presentationml/2006/main">
  <p:tag name="KSO_WM_UNIT_TABLE_BEAUTIFY" val="smartTable{e574051e-0935-46b3-830e-ae983b839d5e}"/>
</p:tagLst>
</file>

<file path=ppt/tags/tag142.xml><?xml version="1.0" encoding="utf-8"?>
<p:tagLst xmlns:p="http://schemas.openxmlformats.org/presentationml/2006/main">
  <p:tag name="KSO_WM_UNIT_TABLE_BEAUTIFY" val="smartTable{d261699e-ccdf-4077-b59a-72a75c6ef520}"/>
</p:tagLst>
</file>

<file path=ppt/tags/tag143.xml><?xml version="1.0" encoding="utf-8"?>
<p:tagLst xmlns:p="http://schemas.openxmlformats.org/presentationml/2006/main">
  <p:tag name="KSO_WM_UNIT_TABLE_BEAUTIFY" val="smartTable{93487fbf-c7d1-489f-8253-0419536d2884}"/>
</p:tagLst>
</file>

<file path=ppt/tags/tag144.xml><?xml version="1.0" encoding="utf-8"?>
<p:tagLst xmlns:p="http://schemas.openxmlformats.org/presentationml/2006/main">
  <p:tag name="KSO_WM_UNIT_TABLE_BEAUTIFY" val="smartTable{2a44bf87-3acd-4e3c-a052-ffb178adb16c}"/>
</p:tagLst>
</file>

<file path=ppt/tags/tag145.xml><?xml version="1.0" encoding="utf-8"?>
<p:tagLst xmlns:p="http://schemas.openxmlformats.org/presentationml/2006/main">
  <p:tag name="KSO_WM_UNIT_TABLE_BEAUTIFY" val="smartTable{8d7a4fa8-447f-422e-9ba3-d56a89b585f1}"/>
</p:tagLst>
</file>

<file path=ppt/tags/tag146.xml><?xml version="1.0" encoding="utf-8"?>
<p:tagLst xmlns:p="http://schemas.openxmlformats.org/presentationml/2006/main">
  <p:tag name="KSO_WM_UNIT_TABLE_BEAUTIFY" val="smartTable{a0fbc442-458f-4c4f-b8a9-92cf9f79761c}"/>
</p:tagLst>
</file>

<file path=ppt/tags/tag147.xml><?xml version="1.0" encoding="utf-8"?>
<p:tagLst xmlns:p="http://schemas.openxmlformats.org/presentationml/2006/main">
  <p:tag name="KSO_WM_UNIT_TABLE_BEAUTIFY" val="smartTable{8a6d881b-9869-448a-af94-74ffe31fa64e}"/>
</p:tagLst>
</file>

<file path=ppt/tags/tag148.xml><?xml version="1.0" encoding="utf-8"?>
<p:tagLst xmlns:p="http://schemas.openxmlformats.org/presentationml/2006/main">
  <p:tag name="KSO_WM_UNIT_TABLE_BEAUTIFY" val="smartTable{b815edc7-1e9e-4d9c-a507-58514367dd4d}"/>
</p:tagLst>
</file>

<file path=ppt/tags/tag149.xml><?xml version="1.0" encoding="utf-8"?>
<p:tagLst xmlns:p="http://schemas.openxmlformats.org/presentationml/2006/main">
  <p:tag name="KSO_WM_UNIT_TABLE_BEAUTIFY" val="smartTable{6b5b0d32-6571-417a-9e3a-217bf43b4cf2}"/>
</p:tagLst>
</file>

<file path=ppt/tags/tag15.xml><?xml version="1.0" encoding="utf-8"?>
<p:tagLst xmlns:p="http://schemas.openxmlformats.org/presentationml/2006/main">
  <p:tag name="KSO_WM_UNIT_TABLE_BEAUTIFY" val="smartTable{6f06fb53-30cb-4188-b874-81759a2d4851}"/>
</p:tagLst>
</file>

<file path=ppt/tags/tag150.xml><?xml version="1.0" encoding="utf-8"?>
<p:tagLst xmlns:p="http://schemas.openxmlformats.org/presentationml/2006/main">
  <p:tag name="KSO_WM_UNIT_TABLE_BEAUTIFY" val="smartTable{5325c890-f145-4735-9b0b-84b9e375ad93}"/>
</p:tagLst>
</file>

<file path=ppt/tags/tag151.xml><?xml version="1.0" encoding="utf-8"?>
<p:tagLst xmlns:p="http://schemas.openxmlformats.org/presentationml/2006/main">
  <p:tag name="KSO_WM_UNIT_TABLE_BEAUTIFY" val="smartTable{96120d75-8324-4beb-82e5-9e82954a74b4}"/>
</p:tagLst>
</file>

<file path=ppt/tags/tag152.xml><?xml version="1.0" encoding="utf-8"?>
<p:tagLst xmlns:p="http://schemas.openxmlformats.org/presentationml/2006/main">
  <p:tag name="KSO_WM_UNIT_TABLE_BEAUTIFY" val="smartTable{536fde18-cf4c-4d31-9d79-da13afadee09}"/>
</p:tagLst>
</file>

<file path=ppt/tags/tag153.xml><?xml version="1.0" encoding="utf-8"?>
<p:tagLst xmlns:p="http://schemas.openxmlformats.org/presentationml/2006/main">
  <p:tag name="KSO_WM_UNIT_TABLE_BEAUTIFY" val="smartTable{a580f2cd-1200-4d38-8a1b-9de63d958092}"/>
</p:tagLst>
</file>

<file path=ppt/tags/tag154.xml><?xml version="1.0" encoding="utf-8"?>
<p:tagLst xmlns:p="http://schemas.openxmlformats.org/presentationml/2006/main">
  <p:tag name="KSO_WM_UNIT_TABLE_BEAUTIFY" val="smartTable{bb36452a-df91-45e6-a31a-50e23b74caf5}"/>
</p:tagLst>
</file>

<file path=ppt/tags/tag155.xml><?xml version="1.0" encoding="utf-8"?>
<p:tagLst xmlns:p="http://schemas.openxmlformats.org/presentationml/2006/main">
  <p:tag name="KSO_WM_UNIT_TABLE_BEAUTIFY" val="smartTable{a4eb852f-c58c-401b-8fc9-53bef16135f6}"/>
</p:tagLst>
</file>

<file path=ppt/tags/tag156.xml><?xml version="1.0" encoding="utf-8"?>
<p:tagLst xmlns:p="http://schemas.openxmlformats.org/presentationml/2006/main">
  <p:tag name="KSO_WM_UNIT_TABLE_BEAUTIFY" val="smartTable{20ae258f-acf3-4783-990a-a61870c49e9f}"/>
</p:tagLst>
</file>

<file path=ppt/tags/tag157.xml><?xml version="1.0" encoding="utf-8"?>
<p:tagLst xmlns:p="http://schemas.openxmlformats.org/presentationml/2006/main">
  <p:tag name="KSO_WM_UNIT_TABLE_BEAUTIFY" val="smartTable{eacc930a-a58a-4f64-a052-087863b6ac9f}"/>
</p:tagLst>
</file>

<file path=ppt/tags/tag158.xml><?xml version="1.0" encoding="utf-8"?>
<p:tagLst xmlns:p="http://schemas.openxmlformats.org/presentationml/2006/main">
  <p:tag name="KSO_WM_UNIT_TABLE_BEAUTIFY" val="smartTable{966e70de-36ba-4430-86fd-195de640157c}"/>
</p:tagLst>
</file>

<file path=ppt/tags/tag159.xml><?xml version="1.0" encoding="utf-8"?>
<p:tagLst xmlns:p="http://schemas.openxmlformats.org/presentationml/2006/main">
  <p:tag name="KSO_WM_UNIT_TABLE_BEAUTIFY" val="smartTable{f7512b3c-ca0b-429b-87dd-4f57e8cd62a3}"/>
</p:tagLst>
</file>

<file path=ppt/tags/tag16.xml><?xml version="1.0" encoding="utf-8"?>
<p:tagLst xmlns:p="http://schemas.openxmlformats.org/presentationml/2006/main">
  <p:tag name="KSO_WM_UNIT_TABLE_BEAUTIFY" val="smartTable{c32ff834-744f-4b0c-bbd3-623d784f5817}"/>
</p:tagLst>
</file>

<file path=ppt/tags/tag160.xml><?xml version="1.0" encoding="utf-8"?>
<p:tagLst xmlns:p="http://schemas.openxmlformats.org/presentationml/2006/main">
  <p:tag name="KSO_WM_UNIT_TABLE_BEAUTIFY" val="smartTable{9720588b-0d4b-472f-b334-4e2dcb72e837}"/>
</p:tagLst>
</file>

<file path=ppt/tags/tag161.xml><?xml version="1.0" encoding="utf-8"?>
<p:tagLst xmlns:p="http://schemas.openxmlformats.org/presentationml/2006/main">
  <p:tag name="KSO_WM_UNIT_TABLE_BEAUTIFY" val="smartTable{8784a321-834c-4192-8a30-cea271f67d7e}"/>
</p:tagLst>
</file>

<file path=ppt/tags/tag162.xml><?xml version="1.0" encoding="utf-8"?>
<p:tagLst xmlns:p="http://schemas.openxmlformats.org/presentationml/2006/main">
  <p:tag name="KSO_WM_UNIT_TABLE_BEAUTIFY" val="smartTable{765b380b-09e3-4296-9ea3-fba17ba547c2}"/>
</p:tagLst>
</file>

<file path=ppt/tags/tag163.xml><?xml version="1.0" encoding="utf-8"?>
<p:tagLst xmlns:p="http://schemas.openxmlformats.org/presentationml/2006/main">
  <p:tag name="KSO_WM_UNIT_TABLE_BEAUTIFY" val="smartTable{d511c346-d206-40e8-99ef-1a4a45994a62}"/>
</p:tagLst>
</file>

<file path=ppt/tags/tag164.xml><?xml version="1.0" encoding="utf-8"?>
<p:tagLst xmlns:p="http://schemas.openxmlformats.org/presentationml/2006/main">
  <p:tag name="KSO_WM_UNIT_TABLE_BEAUTIFY" val="smartTable{00367348-6fb6-4fee-95da-8c35a442579b}"/>
</p:tagLst>
</file>

<file path=ppt/tags/tag165.xml><?xml version="1.0" encoding="utf-8"?>
<p:tagLst xmlns:p="http://schemas.openxmlformats.org/presentationml/2006/main">
  <p:tag name="KSO_WM_UNIT_TABLE_BEAUTIFY" val="smartTable{1751fa36-325e-4c67-9c93-eea02a971f01}"/>
</p:tagLst>
</file>

<file path=ppt/tags/tag166.xml><?xml version="1.0" encoding="utf-8"?>
<p:tagLst xmlns:p="http://schemas.openxmlformats.org/presentationml/2006/main">
  <p:tag name="KSO_WM_UNIT_TABLE_BEAUTIFY" val="smartTable{7a29c294-73c4-4972-a4c3-5ef82b1d32c3}"/>
</p:tagLst>
</file>

<file path=ppt/tags/tag167.xml><?xml version="1.0" encoding="utf-8"?>
<p:tagLst xmlns:p="http://schemas.openxmlformats.org/presentationml/2006/main">
  <p:tag name="KSO_WM_UNIT_TABLE_BEAUTIFY" val="smartTable{9b7473a9-8493-44dc-889b-facfadb20feb}"/>
</p:tagLst>
</file>

<file path=ppt/tags/tag168.xml><?xml version="1.0" encoding="utf-8"?>
<p:tagLst xmlns:p="http://schemas.openxmlformats.org/presentationml/2006/main">
  <p:tag name="KSO_WM_UNIT_TABLE_BEAUTIFY" val="smartTable{4edee05c-7825-45ee-b6a6-b76c75a416b4}"/>
</p:tagLst>
</file>

<file path=ppt/tags/tag169.xml><?xml version="1.0" encoding="utf-8"?>
<p:tagLst xmlns:p="http://schemas.openxmlformats.org/presentationml/2006/main">
  <p:tag name="KSO_WM_UNIT_TABLE_BEAUTIFY" val="smartTable{0ded2eb5-e4f9-4ca1-b216-d4b2410b8c39}"/>
</p:tagLst>
</file>

<file path=ppt/tags/tag17.xml><?xml version="1.0" encoding="utf-8"?>
<p:tagLst xmlns:p="http://schemas.openxmlformats.org/presentationml/2006/main">
  <p:tag name="KSO_WM_UNIT_TABLE_BEAUTIFY" val="smartTable{55264973-2944-4c44-b243-aa91cfebd8e7}"/>
</p:tagLst>
</file>

<file path=ppt/tags/tag170.xml><?xml version="1.0" encoding="utf-8"?>
<p:tagLst xmlns:p="http://schemas.openxmlformats.org/presentationml/2006/main">
  <p:tag name="KSO_WM_UNIT_TABLE_BEAUTIFY" val="smartTable{1326a9ab-9f63-4b65-9607-2791d2f22223}"/>
</p:tagLst>
</file>

<file path=ppt/tags/tag171.xml><?xml version="1.0" encoding="utf-8"?>
<p:tagLst xmlns:p="http://schemas.openxmlformats.org/presentationml/2006/main">
  <p:tag name="KSO_WM_UNIT_TABLE_BEAUTIFY" val="smartTable{0ccbec2d-50ea-4d4e-9109-42ef0e6fdaf3}"/>
</p:tagLst>
</file>

<file path=ppt/tags/tag172.xml><?xml version="1.0" encoding="utf-8"?>
<p:tagLst xmlns:p="http://schemas.openxmlformats.org/presentationml/2006/main">
  <p:tag name="KSO_WM_UNIT_TABLE_BEAUTIFY" val="smartTable{fa644540-d199-4b56-9288-f0d2f83ddaf1}"/>
</p:tagLst>
</file>

<file path=ppt/tags/tag173.xml><?xml version="1.0" encoding="utf-8"?>
<p:tagLst xmlns:p="http://schemas.openxmlformats.org/presentationml/2006/main">
  <p:tag name="KSO_WM_UNIT_TABLE_BEAUTIFY" val="smartTable{4132c45f-a0b4-4bc6-820b-d860b88ce1e4}"/>
</p:tagLst>
</file>

<file path=ppt/tags/tag174.xml><?xml version="1.0" encoding="utf-8"?>
<p:tagLst xmlns:p="http://schemas.openxmlformats.org/presentationml/2006/main">
  <p:tag name="KSO_WM_UNIT_TABLE_BEAUTIFY" val="smartTable{027e3959-f5e7-4aa4-8db4-16112749ca8a}"/>
</p:tagLst>
</file>

<file path=ppt/tags/tag175.xml><?xml version="1.0" encoding="utf-8"?>
<p:tagLst xmlns:p="http://schemas.openxmlformats.org/presentationml/2006/main">
  <p:tag name="KSO_WM_UNIT_TABLE_BEAUTIFY" val="smartTable{2f5c38b9-2983-4ebf-8865-7570397c6297}"/>
</p:tagLst>
</file>

<file path=ppt/tags/tag176.xml><?xml version="1.0" encoding="utf-8"?>
<p:tagLst xmlns:p="http://schemas.openxmlformats.org/presentationml/2006/main">
  <p:tag name="KSO_WM_UNIT_TABLE_BEAUTIFY" val="smartTable{dd285a4b-dc3e-4dc6-b7f7-34f7286ba996}"/>
</p:tagLst>
</file>

<file path=ppt/tags/tag177.xml><?xml version="1.0" encoding="utf-8"?>
<p:tagLst xmlns:p="http://schemas.openxmlformats.org/presentationml/2006/main">
  <p:tag name="KSO_WM_UNIT_TABLE_BEAUTIFY" val="smartTable{b89f617a-a28e-4fe9-a305-c1307513b413}"/>
</p:tagLst>
</file>

<file path=ppt/tags/tag178.xml><?xml version="1.0" encoding="utf-8"?>
<p:tagLst xmlns:p="http://schemas.openxmlformats.org/presentationml/2006/main">
  <p:tag name="KSO_WM_UNIT_TABLE_BEAUTIFY" val="smartTable{945f8efa-eafa-403a-a375-cc8752a1e5ee}"/>
</p:tagLst>
</file>

<file path=ppt/tags/tag179.xml><?xml version="1.0" encoding="utf-8"?>
<p:tagLst xmlns:p="http://schemas.openxmlformats.org/presentationml/2006/main">
  <p:tag name="KSO_WM_UNIT_TABLE_BEAUTIFY" val="smartTable{86b21b87-c7af-4db4-b5d8-e12761bee8fd}"/>
</p:tagLst>
</file>

<file path=ppt/tags/tag18.xml><?xml version="1.0" encoding="utf-8"?>
<p:tagLst xmlns:p="http://schemas.openxmlformats.org/presentationml/2006/main">
  <p:tag name="KSO_WM_UNIT_TABLE_BEAUTIFY" val="smartTable{2e5aa8b9-6b05-41dd-966c-316e0555f626}"/>
</p:tagLst>
</file>

<file path=ppt/tags/tag180.xml><?xml version="1.0" encoding="utf-8"?>
<p:tagLst xmlns:p="http://schemas.openxmlformats.org/presentationml/2006/main">
  <p:tag name="KSO_WM_UNIT_TABLE_BEAUTIFY" val="smartTable{21db1d4e-f356-4c47-85a2-184513b9e789}"/>
</p:tagLst>
</file>

<file path=ppt/tags/tag181.xml><?xml version="1.0" encoding="utf-8"?>
<p:tagLst xmlns:p="http://schemas.openxmlformats.org/presentationml/2006/main">
  <p:tag name="KSO_WM_UNIT_TABLE_BEAUTIFY" val="smartTable{a9b8424f-1590-4bdb-ac69-0009fd542e7a}"/>
</p:tagLst>
</file>

<file path=ppt/tags/tag182.xml><?xml version="1.0" encoding="utf-8"?>
<p:tagLst xmlns:p="http://schemas.openxmlformats.org/presentationml/2006/main">
  <p:tag name="KSO_WM_UNIT_TABLE_BEAUTIFY" val="smartTable{353a84bb-e242-44d2-b4b3-ab19f0dc3521}"/>
</p:tagLst>
</file>

<file path=ppt/tags/tag183.xml><?xml version="1.0" encoding="utf-8"?>
<p:tagLst xmlns:p="http://schemas.openxmlformats.org/presentationml/2006/main">
  <p:tag name="KSO_WM_UNIT_TABLE_BEAUTIFY" val="smartTable{adf6da81-8beb-4d8f-9e63-887a74f62d25}"/>
</p:tagLst>
</file>

<file path=ppt/tags/tag184.xml><?xml version="1.0" encoding="utf-8"?>
<p:tagLst xmlns:p="http://schemas.openxmlformats.org/presentationml/2006/main">
  <p:tag name="KSO_WM_UNIT_TABLE_BEAUTIFY" val="smartTable{cf3181fc-7a43-4cbc-b9bf-80e2f8ed48b9}"/>
</p:tagLst>
</file>

<file path=ppt/tags/tag185.xml><?xml version="1.0" encoding="utf-8"?>
<p:tagLst xmlns:p="http://schemas.openxmlformats.org/presentationml/2006/main">
  <p:tag name="KSO_WM_UNIT_TABLE_BEAUTIFY" val="smartTable{f1f3536d-fa54-4509-9994-e649e392accf}"/>
</p:tagLst>
</file>

<file path=ppt/tags/tag186.xml><?xml version="1.0" encoding="utf-8"?>
<p:tagLst xmlns:p="http://schemas.openxmlformats.org/presentationml/2006/main">
  <p:tag name="KSO_WM_UNIT_TABLE_BEAUTIFY" val="smartTable{26ff5fe9-eed0-42be-b2d0-ea80aef37cec}"/>
</p:tagLst>
</file>

<file path=ppt/tags/tag187.xml><?xml version="1.0" encoding="utf-8"?>
<p:tagLst xmlns:p="http://schemas.openxmlformats.org/presentationml/2006/main">
  <p:tag name="KSO_WM_UNIT_TABLE_BEAUTIFY" val="smartTable{dba3e8c3-fc6c-4456-a09d-00cf456b8b3d}"/>
</p:tagLst>
</file>

<file path=ppt/tags/tag188.xml><?xml version="1.0" encoding="utf-8"?>
<p:tagLst xmlns:p="http://schemas.openxmlformats.org/presentationml/2006/main">
  <p:tag name="KSO_WM_UNIT_TABLE_BEAUTIFY" val="smartTable{5d6f38ad-9fb1-4674-b13a-2eea7aa53801}"/>
</p:tagLst>
</file>

<file path=ppt/tags/tag189.xml><?xml version="1.0" encoding="utf-8"?>
<p:tagLst xmlns:p="http://schemas.openxmlformats.org/presentationml/2006/main">
  <p:tag name="KSO_WM_UNIT_TABLE_BEAUTIFY" val="smartTable{9b467aaf-4335-4c1e-8f4b-57c9f27c776b}"/>
</p:tagLst>
</file>

<file path=ppt/tags/tag19.xml><?xml version="1.0" encoding="utf-8"?>
<p:tagLst xmlns:p="http://schemas.openxmlformats.org/presentationml/2006/main">
  <p:tag name="KSO_WM_UNIT_TABLE_BEAUTIFY" val="smartTable{72c32b90-143b-4c51-a140-a21c7de79cd7}"/>
</p:tagLst>
</file>

<file path=ppt/tags/tag190.xml><?xml version="1.0" encoding="utf-8"?>
<p:tagLst xmlns:p="http://schemas.openxmlformats.org/presentationml/2006/main">
  <p:tag name="KSO_WM_UNIT_TABLE_BEAUTIFY" val="smartTable{ffe56c7f-5008-4f0e-ab10-f284593595cd}"/>
</p:tagLst>
</file>

<file path=ppt/tags/tag191.xml><?xml version="1.0" encoding="utf-8"?>
<p:tagLst xmlns:p="http://schemas.openxmlformats.org/presentationml/2006/main">
  <p:tag name="KSO_WM_UNIT_TABLE_BEAUTIFY" val="smartTable{5db38585-d12a-448e-b8b9-e31a55a58eab}"/>
</p:tagLst>
</file>

<file path=ppt/tags/tag192.xml><?xml version="1.0" encoding="utf-8"?>
<p:tagLst xmlns:p="http://schemas.openxmlformats.org/presentationml/2006/main">
  <p:tag name="KSO_WM_UNIT_TABLE_BEAUTIFY" val="smartTable{7dbf6f65-7de7-4465-adc0-f4b0f64ce260}"/>
</p:tagLst>
</file>

<file path=ppt/tags/tag193.xml><?xml version="1.0" encoding="utf-8"?>
<p:tagLst xmlns:p="http://schemas.openxmlformats.org/presentationml/2006/main">
  <p:tag name="KSO_WM_UNIT_TABLE_BEAUTIFY" val="smartTable{18c526fd-ea58-4223-a8cc-a1de060e4dc7}"/>
</p:tagLst>
</file>

<file path=ppt/tags/tag194.xml><?xml version="1.0" encoding="utf-8"?>
<p:tagLst xmlns:p="http://schemas.openxmlformats.org/presentationml/2006/main">
  <p:tag name="KSO_WM_UNIT_TABLE_BEAUTIFY" val="smartTable{9bf5a5a7-e7ea-4b36-87e0-9d49305ad54b}"/>
</p:tagLst>
</file>

<file path=ppt/tags/tag195.xml><?xml version="1.0" encoding="utf-8"?>
<p:tagLst xmlns:p="http://schemas.openxmlformats.org/presentationml/2006/main">
  <p:tag name="KSO_WM_UNIT_TABLE_BEAUTIFY" val="smartTable{043f0a66-dd8c-4fd6-abfd-fd4254fd403c}"/>
</p:tagLst>
</file>

<file path=ppt/tags/tag196.xml><?xml version="1.0" encoding="utf-8"?>
<p:tagLst xmlns:p="http://schemas.openxmlformats.org/presentationml/2006/main">
  <p:tag name="KSO_WM_UNIT_TABLE_BEAUTIFY" val="smartTable{248df81d-7d9c-47f3-a49b-204b7b2216ad}"/>
</p:tagLst>
</file>

<file path=ppt/tags/tag197.xml><?xml version="1.0" encoding="utf-8"?>
<p:tagLst xmlns:p="http://schemas.openxmlformats.org/presentationml/2006/main">
  <p:tag name="KSO_WM_UNIT_TABLE_BEAUTIFY" val="smartTable{de891a88-adc5-4f84-a731-67e0eee63eed}"/>
</p:tagLst>
</file>

<file path=ppt/tags/tag198.xml><?xml version="1.0" encoding="utf-8"?>
<p:tagLst xmlns:p="http://schemas.openxmlformats.org/presentationml/2006/main">
  <p:tag name="KSO_WM_UNIT_TABLE_BEAUTIFY" val="smartTable{d7ae3a98-39ac-4dc8-8319-c08cfecf20fa}"/>
</p:tagLst>
</file>

<file path=ppt/tags/tag199.xml><?xml version="1.0" encoding="utf-8"?>
<p:tagLst xmlns:p="http://schemas.openxmlformats.org/presentationml/2006/main">
  <p:tag name="KSO_WM_UNIT_TABLE_BEAUTIFY" val="smartTable{7514fb2a-f7cf-4da4-89f2-416e86e3e119}"/>
</p:tagLst>
</file>

<file path=ppt/tags/tag2.xml><?xml version="1.0" encoding="utf-8"?>
<p:tagLst xmlns:p="http://schemas.openxmlformats.org/presentationml/2006/main">
  <p:tag name="KSO_WM_UNIT_TABLE_BEAUTIFY" val="smartTable{f176c329-f71d-4a7e-af1e-b81d47d6afcb}"/>
</p:tagLst>
</file>

<file path=ppt/tags/tag20.xml><?xml version="1.0" encoding="utf-8"?>
<p:tagLst xmlns:p="http://schemas.openxmlformats.org/presentationml/2006/main">
  <p:tag name="KSO_WM_UNIT_TABLE_BEAUTIFY" val="smartTable{0de1c936-4989-4fb0-bdab-e8f7a72f537a}"/>
</p:tagLst>
</file>

<file path=ppt/tags/tag200.xml><?xml version="1.0" encoding="utf-8"?>
<p:tagLst xmlns:p="http://schemas.openxmlformats.org/presentationml/2006/main">
  <p:tag name="KSO_WM_UNIT_TABLE_BEAUTIFY" val="smartTable{9015f1e7-4209-4035-bfa7-ba489584e6fa}"/>
</p:tagLst>
</file>

<file path=ppt/tags/tag201.xml><?xml version="1.0" encoding="utf-8"?>
<p:tagLst xmlns:p="http://schemas.openxmlformats.org/presentationml/2006/main">
  <p:tag name="KSO_WM_UNIT_TABLE_BEAUTIFY" val="smartTable{9917b5a2-ac46-4150-bbb1-ab24f4ff370f}"/>
</p:tagLst>
</file>

<file path=ppt/tags/tag202.xml><?xml version="1.0" encoding="utf-8"?>
<p:tagLst xmlns:p="http://schemas.openxmlformats.org/presentationml/2006/main">
  <p:tag name="KSO_WM_UNIT_TABLE_BEAUTIFY" val="smartTable{9be32b8e-a097-462a-82eb-af6864e42ebe}"/>
</p:tagLst>
</file>

<file path=ppt/tags/tag203.xml><?xml version="1.0" encoding="utf-8"?>
<p:tagLst xmlns:p="http://schemas.openxmlformats.org/presentationml/2006/main">
  <p:tag name="KSO_WM_UNIT_TABLE_BEAUTIFY" val="smartTable{92dfd71a-d818-4b6a-b81e-36a57a92d1fe}"/>
</p:tagLst>
</file>

<file path=ppt/tags/tag204.xml><?xml version="1.0" encoding="utf-8"?>
<p:tagLst xmlns:p="http://schemas.openxmlformats.org/presentationml/2006/main">
  <p:tag name="KSO_WM_UNIT_TABLE_BEAUTIFY" val="smartTable{8d318a90-8cd0-46a4-8cf3-55b65492410d}"/>
</p:tagLst>
</file>

<file path=ppt/tags/tag205.xml><?xml version="1.0" encoding="utf-8"?>
<p:tagLst xmlns:p="http://schemas.openxmlformats.org/presentationml/2006/main">
  <p:tag name="KSO_WM_UNIT_TABLE_BEAUTIFY" val="smartTable{f5576c77-2fb0-4e92-b70d-295105c0ab01}"/>
</p:tagLst>
</file>

<file path=ppt/tags/tag206.xml><?xml version="1.0" encoding="utf-8"?>
<p:tagLst xmlns:p="http://schemas.openxmlformats.org/presentationml/2006/main">
  <p:tag name="KSO_WM_UNIT_TABLE_BEAUTIFY" val="smartTable{90dcf8c4-6fb7-4901-9065-497bef4e6231}"/>
</p:tagLst>
</file>

<file path=ppt/tags/tag207.xml><?xml version="1.0" encoding="utf-8"?>
<p:tagLst xmlns:p="http://schemas.openxmlformats.org/presentationml/2006/main">
  <p:tag name="KSO_WM_UNIT_TABLE_BEAUTIFY" val="smartTable{c80f8550-d584-4237-8e4c-e04df281ad11}"/>
</p:tagLst>
</file>

<file path=ppt/tags/tag208.xml><?xml version="1.0" encoding="utf-8"?>
<p:tagLst xmlns:p="http://schemas.openxmlformats.org/presentationml/2006/main">
  <p:tag name="KSO_WM_UNIT_TABLE_BEAUTIFY" val="smartTable{07146d1c-6e8e-4645-b324-4901e4e0b0aa}"/>
</p:tagLst>
</file>

<file path=ppt/tags/tag209.xml><?xml version="1.0" encoding="utf-8"?>
<p:tagLst xmlns:p="http://schemas.openxmlformats.org/presentationml/2006/main">
  <p:tag name="KSO_WM_UNIT_TABLE_BEAUTIFY" val="smartTable{8cdfb775-1109-4084-b3d1-c7aaba6e385a}"/>
</p:tagLst>
</file>

<file path=ppt/tags/tag21.xml><?xml version="1.0" encoding="utf-8"?>
<p:tagLst xmlns:p="http://schemas.openxmlformats.org/presentationml/2006/main">
  <p:tag name="KSO_WM_UNIT_TABLE_BEAUTIFY" val="smartTable{99bf2ecd-03f3-400f-bdf6-1b1ecc60b26b}"/>
</p:tagLst>
</file>

<file path=ppt/tags/tag210.xml><?xml version="1.0" encoding="utf-8"?>
<p:tagLst xmlns:p="http://schemas.openxmlformats.org/presentationml/2006/main">
  <p:tag name="KSO_WM_UNIT_TABLE_BEAUTIFY" val="smartTable{28b21606-0953-47e7-9ab1-7acebf510f6b}"/>
</p:tagLst>
</file>

<file path=ppt/tags/tag211.xml><?xml version="1.0" encoding="utf-8"?>
<p:tagLst xmlns:p="http://schemas.openxmlformats.org/presentationml/2006/main">
  <p:tag name="KSO_WM_UNIT_TABLE_BEAUTIFY" val="smartTable{369d89ce-7114-41b6-aac1-1ad82823e571}"/>
</p:tagLst>
</file>

<file path=ppt/tags/tag212.xml><?xml version="1.0" encoding="utf-8"?>
<p:tagLst xmlns:p="http://schemas.openxmlformats.org/presentationml/2006/main">
  <p:tag name="KSO_WM_UNIT_TABLE_BEAUTIFY" val="smartTable{68ba30c4-f211-41c4-8255-fa2d07191690}"/>
</p:tagLst>
</file>

<file path=ppt/tags/tag213.xml><?xml version="1.0" encoding="utf-8"?>
<p:tagLst xmlns:p="http://schemas.openxmlformats.org/presentationml/2006/main">
  <p:tag name="KSO_WM_UNIT_TABLE_BEAUTIFY" val="smartTable{aec4ac4c-1738-46d4-acba-99fe89b632b4}"/>
</p:tagLst>
</file>

<file path=ppt/tags/tag214.xml><?xml version="1.0" encoding="utf-8"?>
<p:tagLst xmlns:p="http://schemas.openxmlformats.org/presentationml/2006/main">
  <p:tag name="KSO_WM_UNIT_TABLE_BEAUTIFY" val="smartTable{a2eeade1-78e9-4df3-aaa0-9ecdce81c96e}"/>
</p:tagLst>
</file>

<file path=ppt/tags/tag215.xml><?xml version="1.0" encoding="utf-8"?>
<p:tagLst xmlns:p="http://schemas.openxmlformats.org/presentationml/2006/main">
  <p:tag name="KSO_WM_UNIT_TABLE_BEAUTIFY" val="smartTable{500699fd-867b-4e2f-a590-08f042b8c8e6}"/>
</p:tagLst>
</file>

<file path=ppt/tags/tag216.xml><?xml version="1.0" encoding="utf-8"?>
<p:tagLst xmlns:p="http://schemas.openxmlformats.org/presentationml/2006/main">
  <p:tag name="KSO_WM_UNIT_TABLE_BEAUTIFY" val="smartTable{a0b3497e-1784-48cf-938f-69cf0a80b993}"/>
</p:tagLst>
</file>

<file path=ppt/tags/tag217.xml><?xml version="1.0" encoding="utf-8"?>
<p:tagLst xmlns:p="http://schemas.openxmlformats.org/presentationml/2006/main">
  <p:tag name="KSO_WM_UNIT_TABLE_BEAUTIFY" val="smartTable{22f3875a-3559-437c-8587-f7ed70448389}"/>
</p:tagLst>
</file>

<file path=ppt/tags/tag218.xml><?xml version="1.0" encoding="utf-8"?>
<p:tagLst xmlns:p="http://schemas.openxmlformats.org/presentationml/2006/main">
  <p:tag name="KSO_WM_UNIT_TABLE_BEAUTIFY" val="smartTable{478955d7-7098-4bf7-8ab6-d0c0d6a9382b}"/>
</p:tagLst>
</file>

<file path=ppt/tags/tag219.xml><?xml version="1.0" encoding="utf-8"?>
<p:tagLst xmlns:p="http://schemas.openxmlformats.org/presentationml/2006/main">
  <p:tag name="KSO_WM_UNIT_TABLE_BEAUTIFY" val="smartTable{524b19cb-7bbb-499f-9897-91048658a11b}"/>
</p:tagLst>
</file>

<file path=ppt/tags/tag22.xml><?xml version="1.0" encoding="utf-8"?>
<p:tagLst xmlns:p="http://schemas.openxmlformats.org/presentationml/2006/main">
  <p:tag name="KSO_WM_UNIT_TABLE_BEAUTIFY" val="smartTable{a20cd461-91c4-4363-8c8c-3cd85ab9252c}"/>
</p:tagLst>
</file>

<file path=ppt/tags/tag220.xml><?xml version="1.0" encoding="utf-8"?>
<p:tagLst xmlns:p="http://schemas.openxmlformats.org/presentationml/2006/main">
  <p:tag name="KSO_WM_UNIT_TABLE_BEAUTIFY" val="smartTable{4c7f30dc-7c3d-4a84-b859-4014f586f23b}"/>
</p:tagLst>
</file>

<file path=ppt/tags/tag221.xml><?xml version="1.0" encoding="utf-8"?>
<p:tagLst xmlns:p="http://schemas.openxmlformats.org/presentationml/2006/main">
  <p:tag name="KSO_WM_UNIT_TABLE_BEAUTIFY" val="smartTable{8c4d1805-ba5a-4a65-bef6-dffcfc56b50d}"/>
</p:tagLst>
</file>

<file path=ppt/tags/tag222.xml><?xml version="1.0" encoding="utf-8"?>
<p:tagLst xmlns:p="http://schemas.openxmlformats.org/presentationml/2006/main">
  <p:tag name="KSO_WM_UNIT_TABLE_BEAUTIFY" val="smartTable{2673521a-2902-42c6-a2d7-c3ac9b2fc252}"/>
</p:tagLst>
</file>

<file path=ppt/tags/tag223.xml><?xml version="1.0" encoding="utf-8"?>
<p:tagLst xmlns:p="http://schemas.openxmlformats.org/presentationml/2006/main">
  <p:tag name="KSO_WM_UNIT_TABLE_BEAUTIFY" val="smartTable{64e3ac7d-afa4-42e9-9189-2440eb82591a}"/>
</p:tagLst>
</file>

<file path=ppt/tags/tag224.xml><?xml version="1.0" encoding="utf-8"?>
<p:tagLst xmlns:p="http://schemas.openxmlformats.org/presentationml/2006/main">
  <p:tag name="KSO_WM_UNIT_TABLE_BEAUTIFY" val="smartTable{c42ee757-cd58-4e36-9694-0b10fddd0316}"/>
</p:tagLst>
</file>

<file path=ppt/tags/tag225.xml><?xml version="1.0" encoding="utf-8"?>
<p:tagLst xmlns:p="http://schemas.openxmlformats.org/presentationml/2006/main">
  <p:tag name="KSO_WM_UNIT_TABLE_BEAUTIFY" val="smartTable{bcd16de6-6a4f-4d14-9070-0758d9affff7}"/>
</p:tagLst>
</file>

<file path=ppt/tags/tag226.xml><?xml version="1.0" encoding="utf-8"?>
<p:tagLst xmlns:p="http://schemas.openxmlformats.org/presentationml/2006/main">
  <p:tag name="KSO_WM_UNIT_TABLE_BEAUTIFY" val="smartTable{a6f424fd-309e-40c9-bfe0-505a46cb8f49}"/>
</p:tagLst>
</file>

<file path=ppt/tags/tag227.xml><?xml version="1.0" encoding="utf-8"?>
<p:tagLst xmlns:p="http://schemas.openxmlformats.org/presentationml/2006/main">
  <p:tag name="KSO_WM_UNIT_TABLE_BEAUTIFY" val="smartTable{8c061eda-8ade-4249-b44b-80aa91275c43}"/>
</p:tagLst>
</file>

<file path=ppt/tags/tag228.xml><?xml version="1.0" encoding="utf-8"?>
<p:tagLst xmlns:p="http://schemas.openxmlformats.org/presentationml/2006/main">
  <p:tag name="KSO_WM_UNIT_TABLE_BEAUTIFY" val="smartTable{6a5682b8-09c8-4215-8949-fd86a6c3af7d}"/>
</p:tagLst>
</file>

<file path=ppt/tags/tag229.xml><?xml version="1.0" encoding="utf-8"?>
<p:tagLst xmlns:p="http://schemas.openxmlformats.org/presentationml/2006/main">
  <p:tag name="KSO_WM_UNIT_TABLE_BEAUTIFY" val="smartTable{17c029ba-d23e-4e8c-9c17-e74959694fc1}"/>
</p:tagLst>
</file>

<file path=ppt/tags/tag23.xml><?xml version="1.0" encoding="utf-8"?>
<p:tagLst xmlns:p="http://schemas.openxmlformats.org/presentationml/2006/main">
  <p:tag name="KSO_WM_UNIT_TABLE_BEAUTIFY" val="smartTable{0861d373-f8bd-49d8-b4d1-ac170f8ebc91}"/>
</p:tagLst>
</file>

<file path=ppt/tags/tag230.xml><?xml version="1.0" encoding="utf-8"?>
<p:tagLst xmlns:p="http://schemas.openxmlformats.org/presentationml/2006/main">
  <p:tag name="KSO_WM_UNIT_TABLE_BEAUTIFY" val="smartTable{78edb1d3-f4fe-4148-8c61-f2cad36de89b}"/>
</p:tagLst>
</file>

<file path=ppt/tags/tag231.xml><?xml version="1.0" encoding="utf-8"?>
<p:tagLst xmlns:p="http://schemas.openxmlformats.org/presentationml/2006/main">
  <p:tag name="KSO_WM_UNIT_TABLE_BEAUTIFY" val="smartTable{10461333-9282-446b-b92a-dab61e05752e}"/>
</p:tagLst>
</file>

<file path=ppt/tags/tag232.xml><?xml version="1.0" encoding="utf-8"?>
<p:tagLst xmlns:p="http://schemas.openxmlformats.org/presentationml/2006/main">
  <p:tag name="KSO_WM_UNIT_TABLE_BEAUTIFY" val="smartTable{bd0fc76c-6aeb-44db-a1bb-e4284b489f22}"/>
</p:tagLst>
</file>

<file path=ppt/tags/tag233.xml><?xml version="1.0" encoding="utf-8"?>
<p:tagLst xmlns:p="http://schemas.openxmlformats.org/presentationml/2006/main">
  <p:tag name="KSO_WM_UNIT_TABLE_BEAUTIFY" val="smartTable{8c647cd6-6474-44e2-8b4a-f2255e15af66}"/>
</p:tagLst>
</file>

<file path=ppt/tags/tag234.xml><?xml version="1.0" encoding="utf-8"?>
<p:tagLst xmlns:p="http://schemas.openxmlformats.org/presentationml/2006/main">
  <p:tag name="KSO_WM_UNIT_TABLE_BEAUTIFY" val="smartTable{7c364a79-5392-4d3d-b00b-3d3f2fa4f93c}"/>
</p:tagLst>
</file>

<file path=ppt/tags/tag235.xml><?xml version="1.0" encoding="utf-8"?>
<p:tagLst xmlns:p="http://schemas.openxmlformats.org/presentationml/2006/main">
  <p:tag name="KSO_WM_UNIT_TABLE_BEAUTIFY" val="smartTable{e2ad9702-e12b-451d-9772-dc10c06cd409}"/>
</p:tagLst>
</file>

<file path=ppt/tags/tag236.xml><?xml version="1.0" encoding="utf-8"?>
<p:tagLst xmlns:p="http://schemas.openxmlformats.org/presentationml/2006/main">
  <p:tag name="KSO_WM_UNIT_TABLE_BEAUTIFY" val="smartTable{8d2d7ab7-86e9-49a8-8a3b-25fec9ab98bb}"/>
</p:tagLst>
</file>

<file path=ppt/tags/tag237.xml><?xml version="1.0" encoding="utf-8"?>
<p:tagLst xmlns:p="http://schemas.openxmlformats.org/presentationml/2006/main">
  <p:tag name="KSO_WM_UNIT_TABLE_BEAUTIFY" val="smartTable{530dedb5-aaf6-4e61-af5f-30af6056d490}"/>
</p:tagLst>
</file>

<file path=ppt/tags/tag238.xml><?xml version="1.0" encoding="utf-8"?>
<p:tagLst xmlns:p="http://schemas.openxmlformats.org/presentationml/2006/main">
  <p:tag name="KSO_WM_UNIT_TABLE_BEAUTIFY" val="smartTable{0da4959e-b1cd-4fab-892d-72bd0ac82eb5}"/>
</p:tagLst>
</file>

<file path=ppt/tags/tag239.xml><?xml version="1.0" encoding="utf-8"?>
<p:tagLst xmlns:p="http://schemas.openxmlformats.org/presentationml/2006/main">
  <p:tag name="KSO_WM_UNIT_TABLE_BEAUTIFY" val="smartTable{ac3fb1e0-31cc-4961-b779-02b66e1bfa65}"/>
</p:tagLst>
</file>

<file path=ppt/tags/tag24.xml><?xml version="1.0" encoding="utf-8"?>
<p:tagLst xmlns:p="http://schemas.openxmlformats.org/presentationml/2006/main">
  <p:tag name="KSO_WM_UNIT_TABLE_BEAUTIFY" val="smartTable{a4136d90-bf6c-483c-b470-ae9a48978a8e}"/>
</p:tagLst>
</file>

<file path=ppt/tags/tag240.xml><?xml version="1.0" encoding="utf-8"?>
<p:tagLst xmlns:p="http://schemas.openxmlformats.org/presentationml/2006/main">
  <p:tag name="KSO_WM_UNIT_TABLE_BEAUTIFY" val="smartTable{8a34d285-85d6-4f78-a5a8-161ba8a72fff}"/>
</p:tagLst>
</file>

<file path=ppt/tags/tag241.xml><?xml version="1.0" encoding="utf-8"?>
<p:tagLst xmlns:p="http://schemas.openxmlformats.org/presentationml/2006/main">
  <p:tag name="KSO_WM_UNIT_TABLE_BEAUTIFY" val="smartTable{4f8cdf10-382e-4aa6-8889-4ce9310f7999}"/>
</p:tagLst>
</file>

<file path=ppt/tags/tag242.xml><?xml version="1.0" encoding="utf-8"?>
<p:tagLst xmlns:p="http://schemas.openxmlformats.org/presentationml/2006/main">
  <p:tag name="KSO_WM_UNIT_TABLE_BEAUTIFY" val="smartTable{6837567f-8173-40c0-9bd3-1877ed711482}"/>
</p:tagLst>
</file>

<file path=ppt/tags/tag243.xml><?xml version="1.0" encoding="utf-8"?>
<p:tagLst xmlns:p="http://schemas.openxmlformats.org/presentationml/2006/main">
  <p:tag name="KSO_WM_UNIT_TABLE_BEAUTIFY" val="smartTable{88621ac1-5851-46c0-af98-f397b2459eb0}"/>
</p:tagLst>
</file>

<file path=ppt/tags/tag244.xml><?xml version="1.0" encoding="utf-8"?>
<p:tagLst xmlns:p="http://schemas.openxmlformats.org/presentationml/2006/main">
  <p:tag name="KSO_WM_UNIT_TABLE_BEAUTIFY" val="smartTable{ce07e0fe-f758-46d9-85ae-ab2ddf248b20}"/>
</p:tagLst>
</file>

<file path=ppt/tags/tag245.xml><?xml version="1.0" encoding="utf-8"?>
<p:tagLst xmlns:p="http://schemas.openxmlformats.org/presentationml/2006/main">
  <p:tag name="KSO_WM_UNIT_TABLE_BEAUTIFY" val="smartTable{c621430b-7256-4d16-aa4e-51d75e5c11f9}"/>
</p:tagLst>
</file>

<file path=ppt/tags/tag246.xml><?xml version="1.0" encoding="utf-8"?>
<p:tagLst xmlns:p="http://schemas.openxmlformats.org/presentationml/2006/main">
  <p:tag name="KSO_WM_UNIT_TABLE_BEAUTIFY" val="smartTable{f66bdf0c-4ed4-45a1-b79a-4266e52618cb}"/>
</p:tagLst>
</file>

<file path=ppt/tags/tag247.xml><?xml version="1.0" encoding="utf-8"?>
<p:tagLst xmlns:p="http://schemas.openxmlformats.org/presentationml/2006/main">
  <p:tag name="KSO_WM_UNIT_TABLE_BEAUTIFY" val="smartTable{165213dd-ea88-40d0-acd5-6626c3a6fce4}"/>
</p:tagLst>
</file>

<file path=ppt/tags/tag248.xml><?xml version="1.0" encoding="utf-8"?>
<p:tagLst xmlns:p="http://schemas.openxmlformats.org/presentationml/2006/main">
  <p:tag name="KSO_WM_UNIT_TABLE_BEAUTIFY" val="smartTable{72d230f0-21da-432c-ae8f-47b6ae32245c}"/>
</p:tagLst>
</file>

<file path=ppt/tags/tag249.xml><?xml version="1.0" encoding="utf-8"?>
<p:tagLst xmlns:p="http://schemas.openxmlformats.org/presentationml/2006/main">
  <p:tag name="KSO_WM_UNIT_TABLE_BEAUTIFY" val="smartTable{382d08ae-3ad2-4cbd-be16-31e351931728}"/>
</p:tagLst>
</file>

<file path=ppt/tags/tag25.xml><?xml version="1.0" encoding="utf-8"?>
<p:tagLst xmlns:p="http://schemas.openxmlformats.org/presentationml/2006/main">
  <p:tag name="KSO_WM_UNIT_TABLE_BEAUTIFY" val="smartTable{1439a7d4-2aa4-4418-aec3-bf6fe29de83d}"/>
</p:tagLst>
</file>

<file path=ppt/tags/tag250.xml><?xml version="1.0" encoding="utf-8"?>
<p:tagLst xmlns:p="http://schemas.openxmlformats.org/presentationml/2006/main">
  <p:tag name="KSO_WM_UNIT_TABLE_BEAUTIFY" val="smartTable{45ddb8ce-c889-42bb-b59c-42a68ca8b46a}"/>
</p:tagLst>
</file>

<file path=ppt/tags/tag251.xml><?xml version="1.0" encoding="utf-8"?>
<p:tagLst xmlns:p="http://schemas.openxmlformats.org/presentationml/2006/main">
  <p:tag name="KSO_WM_UNIT_TABLE_BEAUTIFY" val="smartTable{06361b7a-12e2-4599-a8fa-4d3a9cab7776}"/>
</p:tagLst>
</file>

<file path=ppt/tags/tag252.xml><?xml version="1.0" encoding="utf-8"?>
<p:tagLst xmlns:p="http://schemas.openxmlformats.org/presentationml/2006/main">
  <p:tag name="KSO_WM_UNIT_TABLE_BEAUTIFY" val="smartTable{ba1123a4-a364-418a-8671-578b75d6f0b3}"/>
</p:tagLst>
</file>

<file path=ppt/tags/tag253.xml><?xml version="1.0" encoding="utf-8"?>
<p:tagLst xmlns:p="http://schemas.openxmlformats.org/presentationml/2006/main">
  <p:tag name="KSO_WM_UNIT_TABLE_BEAUTIFY" val="smartTable{22834f37-f5e8-48e2-997c-09289e6a2164}"/>
</p:tagLst>
</file>

<file path=ppt/tags/tag254.xml><?xml version="1.0" encoding="utf-8"?>
<p:tagLst xmlns:p="http://schemas.openxmlformats.org/presentationml/2006/main">
  <p:tag name="KSO_WM_UNIT_TABLE_BEAUTIFY" val="smartTable{286f6003-ef98-453b-95c8-16990e744d60}"/>
</p:tagLst>
</file>

<file path=ppt/tags/tag255.xml><?xml version="1.0" encoding="utf-8"?>
<p:tagLst xmlns:p="http://schemas.openxmlformats.org/presentationml/2006/main">
  <p:tag name="KSO_WM_UNIT_TABLE_BEAUTIFY" val="smartTable{af9049ce-903d-4d57-b3cf-7bf61acd5351}"/>
</p:tagLst>
</file>

<file path=ppt/tags/tag256.xml><?xml version="1.0" encoding="utf-8"?>
<p:tagLst xmlns:p="http://schemas.openxmlformats.org/presentationml/2006/main">
  <p:tag name="KSO_WM_UNIT_TABLE_BEAUTIFY" val="smartTable{4071d4a0-ca35-4eca-a6ae-324252b865e7}"/>
</p:tagLst>
</file>

<file path=ppt/tags/tag257.xml><?xml version="1.0" encoding="utf-8"?>
<p:tagLst xmlns:p="http://schemas.openxmlformats.org/presentationml/2006/main">
  <p:tag name="KSO_WM_UNIT_TABLE_BEAUTIFY" val="smartTable{803f83de-842a-4096-ad20-d95c877ee614}"/>
</p:tagLst>
</file>

<file path=ppt/tags/tag258.xml><?xml version="1.0" encoding="utf-8"?>
<p:tagLst xmlns:p="http://schemas.openxmlformats.org/presentationml/2006/main">
  <p:tag name="KSO_WM_UNIT_TABLE_BEAUTIFY" val="smartTable{6b76252b-1a0e-4657-89cd-2d7f516ff46b}"/>
</p:tagLst>
</file>

<file path=ppt/tags/tag259.xml><?xml version="1.0" encoding="utf-8"?>
<p:tagLst xmlns:p="http://schemas.openxmlformats.org/presentationml/2006/main">
  <p:tag name="KSO_WM_UNIT_TABLE_BEAUTIFY" val="smartTable{76440d98-f807-41bf-84cb-ea7096571b12}"/>
</p:tagLst>
</file>

<file path=ppt/tags/tag26.xml><?xml version="1.0" encoding="utf-8"?>
<p:tagLst xmlns:p="http://schemas.openxmlformats.org/presentationml/2006/main">
  <p:tag name="KSO_WM_UNIT_TABLE_BEAUTIFY" val="smartTable{52a4be6a-e195-4825-8365-7ef3c5821ba1}"/>
</p:tagLst>
</file>

<file path=ppt/tags/tag260.xml><?xml version="1.0" encoding="utf-8"?>
<p:tagLst xmlns:p="http://schemas.openxmlformats.org/presentationml/2006/main">
  <p:tag name="KSO_WM_UNIT_TABLE_BEAUTIFY" val="smartTable{7ade4379-13fa-4360-87e9-7a6c97a6e110}"/>
</p:tagLst>
</file>

<file path=ppt/tags/tag261.xml><?xml version="1.0" encoding="utf-8"?>
<p:tagLst xmlns:p="http://schemas.openxmlformats.org/presentationml/2006/main">
  <p:tag name="KSO_WM_UNIT_TABLE_BEAUTIFY" val="smartTable{984fb660-77d2-4566-a28c-dfd214d75ea0}"/>
</p:tagLst>
</file>

<file path=ppt/tags/tag262.xml><?xml version="1.0" encoding="utf-8"?>
<p:tagLst xmlns:p="http://schemas.openxmlformats.org/presentationml/2006/main">
  <p:tag name="KSO_WM_UNIT_TABLE_BEAUTIFY" val="smartTable{28fb6f47-d1e3-4bb0-911c-d64cc3b6393d}"/>
</p:tagLst>
</file>

<file path=ppt/tags/tag263.xml><?xml version="1.0" encoding="utf-8"?>
<p:tagLst xmlns:p="http://schemas.openxmlformats.org/presentationml/2006/main">
  <p:tag name="KSO_WM_UNIT_TABLE_BEAUTIFY" val="smartTable{820f9328-43d9-4090-8b53-72957165fa11}"/>
</p:tagLst>
</file>

<file path=ppt/tags/tag264.xml><?xml version="1.0" encoding="utf-8"?>
<p:tagLst xmlns:p="http://schemas.openxmlformats.org/presentationml/2006/main">
  <p:tag name="KSO_WM_UNIT_TABLE_BEAUTIFY" val="smartTable{494fdca8-11a7-4b8d-bb34-ccb23e3e61d8}"/>
</p:tagLst>
</file>

<file path=ppt/tags/tag265.xml><?xml version="1.0" encoding="utf-8"?>
<p:tagLst xmlns:p="http://schemas.openxmlformats.org/presentationml/2006/main">
  <p:tag name="KSO_WM_UNIT_TABLE_BEAUTIFY" val="smartTable{470c1fdf-9ec5-43fc-9a33-0b4878fc9e19}"/>
</p:tagLst>
</file>

<file path=ppt/tags/tag266.xml><?xml version="1.0" encoding="utf-8"?>
<p:tagLst xmlns:p="http://schemas.openxmlformats.org/presentationml/2006/main">
  <p:tag name="KSO_WM_UNIT_TABLE_BEAUTIFY" val="smartTable{fb6fa0f0-85dd-4fcb-83e3-ce6e4b7e508a}"/>
</p:tagLst>
</file>

<file path=ppt/tags/tag267.xml><?xml version="1.0" encoding="utf-8"?>
<p:tagLst xmlns:p="http://schemas.openxmlformats.org/presentationml/2006/main">
  <p:tag name="KSO_WM_UNIT_TABLE_BEAUTIFY" val="smartTable{14187131-a317-4b27-b7aa-84af738b8e37}"/>
</p:tagLst>
</file>

<file path=ppt/tags/tag268.xml><?xml version="1.0" encoding="utf-8"?>
<p:tagLst xmlns:p="http://schemas.openxmlformats.org/presentationml/2006/main">
  <p:tag name="KSO_WM_UNIT_TABLE_BEAUTIFY" val="smartTable{fe06fcf3-5818-4564-9cd3-0c570b38f9c8}"/>
</p:tagLst>
</file>

<file path=ppt/tags/tag269.xml><?xml version="1.0" encoding="utf-8"?>
<p:tagLst xmlns:p="http://schemas.openxmlformats.org/presentationml/2006/main">
  <p:tag name="KSO_WM_UNIT_TABLE_BEAUTIFY" val="smartTable{0742ca88-b161-4877-b538-f3156a357052}"/>
</p:tagLst>
</file>

<file path=ppt/tags/tag27.xml><?xml version="1.0" encoding="utf-8"?>
<p:tagLst xmlns:p="http://schemas.openxmlformats.org/presentationml/2006/main">
  <p:tag name="KSO_WM_UNIT_TABLE_BEAUTIFY" val="smartTable{341a4eaf-6f6e-4966-81dd-324834eb5c1e}"/>
</p:tagLst>
</file>

<file path=ppt/tags/tag270.xml><?xml version="1.0" encoding="utf-8"?>
<p:tagLst xmlns:p="http://schemas.openxmlformats.org/presentationml/2006/main">
  <p:tag name="KSO_WM_UNIT_TABLE_BEAUTIFY" val="smartTable{e527d65b-026a-4ec2-9d0b-205957cea399}"/>
</p:tagLst>
</file>

<file path=ppt/tags/tag271.xml><?xml version="1.0" encoding="utf-8"?>
<p:tagLst xmlns:p="http://schemas.openxmlformats.org/presentationml/2006/main">
  <p:tag name="KSO_WM_UNIT_TABLE_BEAUTIFY" val="smartTable{6280b0a5-d7ea-4ac5-b5aa-65a89f130440}"/>
</p:tagLst>
</file>

<file path=ppt/tags/tag272.xml><?xml version="1.0" encoding="utf-8"?>
<p:tagLst xmlns:p="http://schemas.openxmlformats.org/presentationml/2006/main">
  <p:tag name="KSO_WM_UNIT_TABLE_BEAUTIFY" val="smartTable{05f40776-a41a-4b20-bbef-fe9682677427}"/>
</p:tagLst>
</file>

<file path=ppt/tags/tag273.xml><?xml version="1.0" encoding="utf-8"?>
<p:tagLst xmlns:p="http://schemas.openxmlformats.org/presentationml/2006/main">
  <p:tag name="KSO_WM_UNIT_TABLE_BEAUTIFY" val="smartTable{012435a6-00f8-4fa9-92b3-aa387157ef84}"/>
</p:tagLst>
</file>

<file path=ppt/tags/tag274.xml><?xml version="1.0" encoding="utf-8"?>
<p:tagLst xmlns:p="http://schemas.openxmlformats.org/presentationml/2006/main">
  <p:tag name="KSO_WM_UNIT_TABLE_BEAUTIFY" val="smartTable{b766715a-cff8-44cb-9222-75ba982d3335}"/>
</p:tagLst>
</file>

<file path=ppt/tags/tag275.xml><?xml version="1.0" encoding="utf-8"?>
<p:tagLst xmlns:p="http://schemas.openxmlformats.org/presentationml/2006/main">
  <p:tag name="KSO_WM_UNIT_TABLE_BEAUTIFY" val="smartTable{604dcc6a-9173-486b-a09c-d379407cffea}"/>
</p:tagLst>
</file>

<file path=ppt/tags/tag276.xml><?xml version="1.0" encoding="utf-8"?>
<p:tagLst xmlns:p="http://schemas.openxmlformats.org/presentationml/2006/main">
  <p:tag name="KSO_WM_UNIT_TABLE_BEAUTIFY" val="smartTable{3d087d05-10a5-4269-8182-c345e61f3301}"/>
</p:tagLst>
</file>

<file path=ppt/tags/tag277.xml><?xml version="1.0" encoding="utf-8"?>
<p:tagLst xmlns:p="http://schemas.openxmlformats.org/presentationml/2006/main">
  <p:tag name="KSO_WM_UNIT_TABLE_BEAUTIFY" val="smartTable{ae78b99c-dc23-48c7-bf84-2256773c19c2}"/>
</p:tagLst>
</file>

<file path=ppt/tags/tag278.xml><?xml version="1.0" encoding="utf-8"?>
<p:tagLst xmlns:p="http://schemas.openxmlformats.org/presentationml/2006/main">
  <p:tag name="KSO_WM_UNIT_TABLE_BEAUTIFY" val="smartTable{01c9713a-2f80-4ddb-853e-d613e1e9a762}"/>
</p:tagLst>
</file>

<file path=ppt/tags/tag279.xml><?xml version="1.0" encoding="utf-8"?>
<p:tagLst xmlns:p="http://schemas.openxmlformats.org/presentationml/2006/main">
  <p:tag name="KSO_WM_UNIT_TABLE_BEAUTIFY" val="smartTable{65791f93-20fe-48d4-8fa8-8788834be789}"/>
</p:tagLst>
</file>

<file path=ppt/tags/tag28.xml><?xml version="1.0" encoding="utf-8"?>
<p:tagLst xmlns:p="http://schemas.openxmlformats.org/presentationml/2006/main">
  <p:tag name="KSO_WM_UNIT_TABLE_BEAUTIFY" val="smartTable{bd22ae3a-0c2b-4ab0-aaea-9fc73296bf50}"/>
</p:tagLst>
</file>

<file path=ppt/tags/tag280.xml><?xml version="1.0" encoding="utf-8"?>
<p:tagLst xmlns:p="http://schemas.openxmlformats.org/presentationml/2006/main">
  <p:tag name="KSO_WM_UNIT_TABLE_BEAUTIFY" val="smartTable{f597c8e4-c3b4-4357-9774-8de9d7e01a03}"/>
</p:tagLst>
</file>

<file path=ppt/tags/tag281.xml><?xml version="1.0" encoding="utf-8"?>
<p:tagLst xmlns:p="http://schemas.openxmlformats.org/presentationml/2006/main">
  <p:tag name="KSO_WM_UNIT_TABLE_BEAUTIFY" val="smartTable{ea071736-2e82-4ffa-a76e-ae41eb5a757d}"/>
</p:tagLst>
</file>

<file path=ppt/tags/tag282.xml><?xml version="1.0" encoding="utf-8"?>
<p:tagLst xmlns:p="http://schemas.openxmlformats.org/presentationml/2006/main">
  <p:tag name="KSO_WM_UNIT_TABLE_BEAUTIFY" val="smartTable{0a10c638-04cf-4fd1-b34d-af02b68f44d1}"/>
</p:tagLst>
</file>

<file path=ppt/tags/tag283.xml><?xml version="1.0" encoding="utf-8"?>
<p:tagLst xmlns:p="http://schemas.openxmlformats.org/presentationml/2006/main">
  <p:tag name="KSO_WM_UNIT_TABLE_BEAUTIFY" val="smartTable{2c9e5654-b244-414a-a60c-4b781c4cd295}"/>
</p:tagLst>
</file>

<file path=ppt/tags/tag284.xml><?xml version="1.0" encoding="utf-8"?>
<p:tagLst xmlns:p="http://schemas.openxmlformats.org/presentationml/2006/main">
  <p:tag name="KSO_WM_UNIT_TABLE_BEAUTIFY" val="smartTable{8fd531f7-3623-412a-970b-9390dd818a58}"/>
</p:tagLst>
</file>

<file path=ppt/tags/tag285.xml><?xml version="1.0" encoding="utf-8"?>
<p:tagLst xmlns:p="http://schemas.openxmlformats.org/presentationml/2006/main">
  <p:tag name="KSO_WM_UNIT_TABLE_BEAUTIFY" val="smartTable{bcbed8d8-cd93-4f16-8674-c37918658840}"/>
</p:tagLst>
</file>

<file path=ppt/tags/tag286.xml><?xml version="1.0" encoding="utf-8"?>
<p:tagLst xmlns:p="http://schemas.openxmlformats.org/presentationml/2006/main">
  <p:tag name="KSO_WM_UNIT_TABLE_BEAUTIFY" val="smartTable{81310027-aa11-4390-824d-d8ac3006f2b8}"/>
</p:tagLst>
</file>

<file path=ppt/tags/tag287.xml><?xml version="1.0" encoding="utf-8"?>
<p:tagLst xmlns:p="http://schemas.openxmlformats.org/presentationml/2006/main">
  <p:tag name="KSO_WM_UNIT_TABLE_BEAUTIFY" val="smartTable{0fc6b240-7f7f-41ea-8724-101baf8bd7a2}"/>
</p:tagLst>
</file>

<file path=ppt/tags/tag288.xml><?xml version="1.0" encoding="utf-8"?>
<p:tagLst xmlns:p="http://schemas.openxmlformats.org/presentationml/2006/main">
  <p:tag name="KSO_WM_UNIT_TABLE_BEAUTIFY" val="smartTable{f399a3e2-7c70-41d2-ba01-1d19f0262e7a}"/>
</p:tagLst>
</file>

<file path=ppt/tags/tag289.xml><?xml version="1.0" encoding="utf-8"?>
<p:tagLst xmlns:p="http://schemas.openxmlformats.org/presentationml/2006/main">
  <p:tag name="KSO_WM_UNIT_TABLE_BEAUTIFY" val="smartTable{b3ad877e-f827-4e9a-ad3d-5988e4e8537d}"/>
</p:tagLst>
</file>

<file path=ppt/tags/tag29.xml><?xml version="1.0" encoding="utf-8"?>
<p:tagLst xmlns:p="http://schemas.openxmlformats.org/presentationml/2006/main">
  <p:tag name="KSO_WM_UNIT_TABLE_BEAUTIFY" val="smartTable{3b1687c7-8b8c-4e0a-a701-a441f311a71c}"/>
</p:tagLst>
</file>

<file path=ppt/tags/tag290.xml><?xml version="1.0" encoding="utf-8"?>
<p:tagLst xmlns:p="http://schemas.openxmlformats.org/presentationml/2006/main">
  <p:tag name="KSO_WM_UNIT_TABLE_BEAUTIFY" val="smartTable{103ac0e3-8837-4b1a-95c4-74cf7f69aaab}"/>
</p:tagLst>
</file>

<file path=ppt/tags/tag291.xml><?xml version="1.0" encoding="utf-8"?>
<p:tagLst xmlns:p="http://schemas.openxmlformats.org/presentationml/2006/main">
  <p:tag name="KSO_WM_UNIT_TABLE_BEAUTIFY" val="smartTable{f5e16da4-0b98-458e-a071-231cbe9c236b}"/>
</p:tagLst>
</file>

<file path=ppt/tags/tag292.xml><?xml version="1.0" encoding="utf-8"?>
<p:tagLst xmlns:p="http://schemas.openxmlformats.org/presentationml/2006/main">
  <p:tag name="KSO_WM_UNIT_TABLE_BEAUTIFY" val="smartTable{ea7f5dcb-225e-414e-812a-c40595efe6ba}"/>
</p:tagLst>
</file>

<file path=ppt/tags/tag293.xml><?xml version="1.0" encoding="utf-8"?>
<p:tagLst xmlns:p="http://schemas.openxmlformats.org/presentationml/2006/main">
  <p:tag name="KSO_WM_UNIT_TABLE_BEAUTIFY" val="smartTable{e0e0d05f-0456-4475-b146-8171b753f8e9}"/>
</p:tagLst>
</file>

<file path=ppt/tags/tag294.xml><?xml version="1.0" encoding="utf-8"?>
<p:tagLst xmlns:p="http://schemas.openxmlformats.org/presentationml/2006/main">
  <p:tag name="KSO_WM_UNIT_TABLE_BEAUTIFY" val="smartTable{de8592bf-505f-4347-a3e9-6eded8b274a7}"/>
</p:tagLst>
</file>

<file path=ppt/tags/tag295.xml><?xml version="1.0" encoding="utf-8"?>
<p:tagLst xmlns:p="http://schemas.openxmlformats.org/presentationml/2006/main">
  <p:tag name="KSO_WM_UNIT_TABLE_BEAUTIFY" val="smartTable{52e8441e-9b30-4d38-827f-841ad947857e}"/>
</p:tagLst>
</file>

<file path=ppt/tags/tag3.xml><?xml version="1.0" encoding="utf-8"?>
<p:tagLst xmlns:p="http://schemas.openxmlformats.org/presentationml/2006/main">
  <p:tag name="KSO_WM_UNIT_TABLE_BEAUTIFY" val="smartTable{de4a6f40-b956-44ad-bf10-21c033688106}"/>
</p:tagLst>
</file>

<file path=ppt/tags/tag30.xml><?xml version="1.0" encoding="utf-8"?>
<p:tagLst xmlns:p="http://schemas.openxmlformats.org/presentationml/2006/main">
  <p:tag name="KSO_WM_UNIT_TABLE_BEAUTIFY" val="smartTable{eae8c8fc-bcc0-4057-b7c4-86c4ef8c144c}"/>
</p:tagLst>
</file>

<file path=ppt/tags/tag31.xml><?xml version="1.0" encoding="utf-8"?>
<p:tagLst xmlns:p="http://schemas.openxmlformats.org/presentationml/2006/main">
  <p:tag name="KSO_WM_UNIT_TABLE_BEAUTIFY" val="smartTable{70d62b83-0373-46ed-ae4b-f1cc915d3c8f}"/>
</p:tagLst>
</file>

<file path=ppt/tags/tag32.xml><?xml version="1.0" encoding="utf-8"?>
<p:tagLst xmlns:p="http://schemas.openxmlformats.org/presentationml/2006/main">
  <p:tag name="KSO_WM_UNIT_TABLE_BEAUTIFY" val="smartTable{7c34c3b7-934a-45d2-bf4e-cb3c89fb4e11}"/>
</p:tagLst>
</file>

<file path=ppt/tags/tag33.xml><?xml version="1.0" encoding="utf-8"?>
<p:tagLst xmlns:p="http://schemas.openxmlformats.org/presentationml/2006/main">
  <p:tag name="KSO_WM_UNIT_TABLE_BEAUTIFY" val="smartTable{aa9dd4f8-d93b-4e31-9bc7-c5ba90267e28}"/>
</p:tagLst>
</file>

<file path=ppt/tags/tag34.xml><?xml version="1.0" encoding="utf-8"?>
<p:tagLst xmlns:p="http://schemas.openxmlformats.org/presentationml/2006/main">
  <p:tag name="KSO_WM_UNIT_TABLE_BEAUTIFY" val="smartTable{b740a930-b58f-4840-9f22-90843480b465}"/>
</p:tagLst>
</file>

<file path=ppt/tags/tag35.xml><?xml version="1.0" encoding="utf-8"?>
<p:tagLst xmlns:p="http://schemas.openxmlformats.org/presentationml/2006/main">
  <p:tag name="KSO_WM_UNIT_TABLE_BEAUTIFY" val="smartTable{0e0e3af4-7c43-4e2c-946e-b5672bb08f8a}"/>
</p:tagLst>
</file>

<file path=ppt/tags/tag36.xml><?xml version="1.0" encoding="utf-8"?>
<p:tagLst xmlns:p="http://schemas.openxmlformats.org/presentationml/2006/main">
  <p:tag name="KSO_WM_UNIT_TABLE_BEAUTIFY" val="smartTable{1b99df15-4a16-41b9-b9bc-339ee9d0cc53}"/>
</p:tagLst>
</file>

<file path=ppt/tags/tag37.xml><?xml version="1.0" encoding="utf-8"?>
<p:tagLst xmlns:p="http://schemas.openxmlformats.org/presentationml/2006/main">
  <p:tag name="KSO_WM_UNIT_TABLE_BEAUTIFY" val="smartTable{e89442f7-285b-4a75-8094-f6c7e4ebc525}"/>
</p:tagLst>
</file>

<file path=ppt/tags/tag38.xml><?xml version="1.0" encoding="utf-8"?>
<p:tagLst xmlns:p="http://schemas.openxmlformats.org/presentationml/2006/main">
  <p:tag name="KSO_WM_UNIT_TABLE_BEAUTIFY" val="smartTable{bc736f64-4783-421d-8ca0-fbab25471ee3}"/>
</p:tagLst>
</file>

<file path=ppt/tags/tag39.xml><?xml version="1.0" encoding="utf-8"?>
<p:tagLst xmlns:p="http://schemas.openxmlformats.org/presentationml/2006/main">
  <p:tag name="KSO_WM_UNIT_TABLE_BEAUTIFY" val="smartTable{8e25046c-d5a8-4308-931f-e051eb77ca5f}"/>
</p:tagLst>
</file>

<file path=ppt/tags/tag4.xml><?xml version="1.0" encoding="utf-8"?>
<p:tagLst xmlns:p="http://schemas.openxmlformats.org/presentationml/2006/main">
  <p:tag name="KSO_WM_UNIT_TABLE_BEAUTIFY" val="smartTable{95f4446a-8e64-461f-8437-2de753bc39f6}"/>
</p:tagLst>
</file>

<file path=ppt/tags/tag40.xml><?xml version="1.0" encoding="utf-8"?>
<p:tagLst xmlns:p="http://schemas.openxmlformats.org/presentationml/2006/main">
  <p:tag name="KSO_WM_UNIT_TABLE_BEAUTIFY" val="smartTable{3fbdea75-e80c-4418-a523-10755b79b2f2}"/>
</p:tagLst>
</file>

<file path=ppt/tags/tag41.xml><?xml version="1.0" encoding="utf-8"?>
<p:tagLst xmlns:p="http://schemas.openxmlformats.org/presentationml/2006/main">
  <p:tag name="KSO_WM_UNIT_TABLE_BEAUTIFY" val="smartTable{7568d254-0270-43f2-b616-77ce3b85723b}"/>
</p:tagLst>
</file>

<file path=ppt/tags/tag42.xml><?xml version="1.0" encoding="utf-8"?>
<p:tagLst xmlns:p="http://schemas.openxmlformats.org/presentationml/2006/main">
  <p:tag name="KSO_WM_UNIT_TABLE_BEAUTIFY" val="smartTable{f3d3c265-156e-4273-8d6f-085befde74f4}"/>
</p:tagLst>
</file>

<file path=ppt/tags/tag43.xml><?xml version="1.0" encoding="utf-8"?>
<p:tagLst xmlns:p="http://schemas.openxmlformats.org/presentationml/2006/main">
  <p:tag name="KSO_WM_UNIT_TABLE_BEAUTIFY" val="smartTable{4e76efba-f765-4c67-b041-8a80464004f0}"/>
</p:tagLst>
</file>

<file path=ppt/tags/tag44.xml><?xml version="1.0" encoding="utf-8"?>
<p:tagLst xmlns:p="http://schemas.openxmlformats.org/presentationml/2006/main">
  <p:tag name="KSO_WM_UNIT_TABLE_BEAUTIFY" val="smartTable{c37819ae-ac5e-4432-832a-7ee4bf95b000}"/>
</p:tagLst>
</file>

<file path=ppt/tags/tag45.xml><?xml version="1.0" encoding="utf-8"?>
<p:tagLst xmlns:p="http://schemas.openxmlformats.org/presentationml/2006/main">
  <p:tag name="KSO_WM_UNIT_TABLE_BEAUTIFY" val="smartTable{52a1a767-b422-4fcc-9dd3-3b1d54b57bf6}"/>
</p:tagLst>
</file>

<file path=ppt/tags/tag46.xml><?xml version="1.0" encoding="utf-8"?>
<p:tagLst xmlns:p="http://schemas.openxmlformats.org/presentationml/2006/main">
  <p:tag name="KSO_WM_UNIT_TABLE_BEAUTIFY" val="smartTable{2d416bf8-e6f4-469f-b70f-21f485e8a7fa}"/>
</p:tagLst>
</file>

<file path=ppt/tags/tag47.xml><?xml version="1.0" encoding="utf-8"?>
<p:tagLst xmlns:p="http://schemas.openxmlformats.org/presentationml/2006/main">
  <p:tag name="KSO_WM_UNIT_TABLE_BEAUTIFY" val="smartTable{8f47d980-ed3e-4660-a078-5985f7f8c488}"/>
</p:tagLst>
</file>

<file path=ppt/tags/tag48.xml><?xml version="1.0" encoding="utf-8"?>
<p:tagLst xmlns:p="http://schemas.openxmlformats.org/presentationml/2006/main">
  <p:tag name="KSO_WM_UNIT_TABLE_BEAUTIFY" val="smartTable{e370f186-4019-4f53-a432-ab2de64b4b53}"/>
</p:tagLst>
</file>

<file path=ppt/tags/tag49.xml><?xml version="1.0" encoding="utf-8"?>
<p:tagLst xmlns:p="http://schemas.openxmlformats.org/presentationml/2006/main">
  <p:tag name="KSO_WM_UNIT_TABLE_BEAUTIFY" val="smartTable{93e64496-11ed-455a-af06-a9e7608b8923}"/>
</p:tagLst>
</file>

<file path=ppt/tags/tag5.xml><?xml version="1.0" encoding="utf-8"?>
<p:tagLst xmlns:p="http://schemas.openxmlformats.org/presentationml/2006/main">
  <p:tag name="KSO_WM_UNIT_TABLE_BEAUTIFY" val="smartTable{fbba76fb-da91-4558-bf8a-707ae172d352}"/>
</p:tagLst>
</file>

<file path=ppt/tags/tag50.xml><?xml version="1.0" encoding="utf-8"?>
<p:tagLst xmlns:p="http://schemas.openxmlformats.org/presentationml/2006/main">
  <p:tag name="KSO_WM_UNIT_TABLE_BEAUTIFY" val="smartTable{c34905c4-631d-4362-aa2c-b9d0382e7e9c}"/>
</p:tagLst>
</file>

<file path=ppt/tags/tag51.xml><?xml version="1.0" encoding="utf-8"?>
<p:tagLst xmlns:p="http://schemas.openxmlformats.org/presentationml/2006/main">
  <p:tag name="KSO_WM_UNIT_TABLE_BEAUTIFY" val="smartTable{db0e6fbf-eb7b-41b7-8f35-e2ad633e056b}"/>
</p:tagLst>
</file>

<file path=ppt/tags/tag52.xml><?xml version="1.0" encoding="utf-8"?>
<p:tagLst xmlns:p="http://schemas.openxmlformats.org/presentationml/2006/main">
  <p:tag name="KSO_WM_UNIT_TABLE_BEAUTIFY" val="smartTable{461d4523-5eea-4f68-b79b-546110498ecb}"/>
</p:tagLst>
</file>

<file path=ppt/tags/tag53.xml><?xml version="1.0" encoding="utf-8"?>
<p:tagLst xmlns:p="http://schemas.openxmlformats.org/presentationml/2006/main">
  <p:tag name="KSO_WM_UNIT_TABLE_BEAUTIFY" val="smartTable{9a50e818-2b0d-4c4b-abcb-16be1fe37545}"/>
</p:tagLst>
</file>

<file path=ppt/tags/tag54.xml><?xml version="1.0" encoding="utf-8"?>
<p:tagLst xmlns:p="http://schemas.openxmlformats.org/presentationml/2006/main">
  <p:tag name="KSO_WM_UNIT_TABLE_BEAUTIFY" val="smartTable{ae2c0df3-15b3-4a78-ac35-30f88f8713fa}"/>
</p:tagLst>
</file>

<file path=ppt/tags/tag55.xml><?xml version="1.0" encoding="utf-8"?>
<p:tagLst xmlns:p="http://schemas.openxmlformats.org/presentationml/2006/main">
  <p:tag name="KSO_WM_UNIT_TABLE_BEAUTIFY" val="smartTable{70e9ff75-9b74-4fe8-9b59-e39d2f23ec6e}"/>
</p:tagLst>
</file>

<file path=ppt/tags/tag56.xml><?xml version="1.0" encoding="utf-8"?>
<p:tagLst xmlns:p="http://schemas.openxmlformats.org/presentationml/2006/main">
  <p:tag name="KSO_WM_UNIT_TABLE_BEAUTIFY" val="smartTable{e034f0c7-a181-46b2-93ed-ba331c06658e}"/>
</p:tagLst>
</file>

<file path=ppt/tags/tag57.xml><?xml version="1.0" encoding="utf-8"?>
<p:tagLst xmlns:p="http://schemas.openxmlformats.org/presentationml/2006/main">
  <p:tag name="KSO_WM_UNIT_TABLE_BEAUTIFY" val="smartTable{a4a2b0ed-25a4-40fb-b7f9-b0ddc04a9bf6}"/>
</p:tagLst>
</file>

<file path=ppt/tags/tag58.xml><?xml version="1.0" encoding="utf-8"?>
<p:tagLst xmlns:p="http://schemas.openxmlformats.org/presentationml/2006/main">
  <p:tag name="KSO_WM_UNIT_TABLE_BEAUTIFY" val="smartTable{5e3f1bed-90d1-4704-9cb9-e7534fffd3a3}"/>
</p:tagLst>
</file>

<file path=ppt/tags/tag59.xml><?xml version="1.0" encoding="utf-8"?>
<p:tagLst xmlns:p="http://schemas.openxmlformats.org/presentationml/2006/main">
  <p:tag name="KSO_WM_UNIT_TABLE_BEAUTIFY" val="smartTable{d8e8e640-8815-43ed-9c7d-97f6d8635929}"/>
</p:tagLst>
</file>

<file path=ppt/tags/tag6.xml><?xml version="1.0" encoding="utf-8"?>
<p:tagLst xmlns:p="http://schemas.openxmlformats.org/presentationml/2006/main">
  <p:tag name="KSO_WM_UNIT_TABLE_BEAUTIFY" val="smartTable{91888d04-c18f-45a6-bd81-f93b20852556}"/>
</p:tagLst>
</file>

<file path=ppt/tags/tag60.xml><?xml version="1.0" encoding="utf-8"?>
<p:tagLst xmlns:p="http://schemas.openxmlformats.org/presentationml/2006/main">
  <p:tag name="KSO_WM_UNIT_TABLE_BEAUTIFY" val="smartTable{9d710e54-e837-4eff-8134-fdbe512614b4}"/>
</p:tagLst>
</file>

<file path=ppt/tags/tag61.xml><?xml version="1.0" encoding="utf-8"?>
<p:tagLst xmlns:p="http://schemas.openxmlformats.org/presentationml/2006/main">
  <p:tag name="KSO_WM_UNIT_TABLE_BEAUTIFY" val="smartTable{df0a1527-df3f-464d-84a0-a749687d0890}"/>
</p:tagLst>
</file>

<file path=ppt/tags/tag62.xml><?xml version="1.0" encoding="utf-8"?>
<p:tagLst xmlns:p="http://schemas.openxmlformats.org/presentationml/2006/main">
  <p:tag name="KSO_WM_UNIT_TABLE_BEAUTIFY" val="smartTable{b3535c21-2852-4c71-b516-fbcb3f25ada3}"/>
</p:tagLst>
</file>

<file path=ppt/tags/tag63.xml><?xml version="1.0" encoding="utf-8"?>
<p:tagLst xmlns:p="http://schemas.openxmlformats.org/presentationml/2006/main">
  <p:tag name="KSO_WM_UNIT_TABLE_BEAUTIFY" val="smartTable{18b5363a-35f0-4f54-be4c-c14e4d373f8c}"/>
</p:tagLst>
</file>

<file path=ppt/tags/tag64.xml><?xml version="1.0" encoding="utf-8"?>
<p:tagLst xmlns:p="http://schemas.openxmlformats.org/presentationml/2006/main">
  <p:tag name="KSO_WM_UNIT_TABLE_BEAUTIFY" val="smartTable{1297cf32-8a15-44da-9357-4edfbfec7963}"/>
</p:tagLst>
</file>

<file path=ppt/tags/tag65.xml><?xml version="1.0" encoding="utf-8"?>
<p:tagLst xmlns:p="http://schemas.openxmlformats.org/presentationml/2006/main">
  <p:tag name="KSO_WM_UNIT_TABLE_BEAUTIFY" val="smartTable{f8c9d082-531f-41fa-8dd4-ab7a0a98458e}"/>
</p:tagLst>
</file>

<file path=ppt/tags/tag66.xml><?xml version="1.0" encoding="utf-8"?>
<p:tagLst xmlns:p="http://schemas.openxmlformats.org/presentationml/2006/main">
  <p:tag name="KSO_WM_UNIT_TABLE_BEAUTIFY" val="smartTable{0dda8f61-ff69-496a-8309-a8175a9b9a2a}"/>
</p:tagLst>
</file>

<file path=ppt/tags/tag67.xml><?xml version="1.0" encoding="utf-8"?>
<p:tagLst xmlns:p="http://schemas.openxmlformats.org/presentationml/2006/main">
  <p:tag name="KSO_WM_UNIT_TABLE_BEAUTIFY" val="smartTable{b0a2d274-a0dc-498b-9fee-f682832a7d40}"/>
</p:tagLst>
</file>

<file path=ppt/tags/tag68.xml><?xml version="1.0" encoding="utf-8"?>
<p:tagLst xmlns:p="http://schemas.openxmlformats.org/presentationml/2006/main">
  <p:tag name="KSO_WM_UNIT_TABLE_BEAUTIFY" val="smartTable{0fb6a151-c373-4738-8407-de0b0b335f85}"/>
</p:tagLst>
</file>

<file path=ppt/tags/tag69.xml><?xml version="1.0" encoding="utf-8"?>
<p:tagLst xmlns:p="http://schemas.openxmlformats.org/presentationml/2006/main">
  <p:tag name="KSO_WM_UNIT_TABLE_BEAUTIFY" val="smartTable{ec08f439-8878-46b0-9117-d7fa8939db05}"/>
</p:tagLst>
</file>

<file path=ppt/tags/tag7.xml><?xml version="1.0" encoding="utf-8"?>
<p:tagLst xmlns:p="http://schemas.openxmlformats.org/presentationml/2006/main">
  <p:tag name="KSO_WM_UNIT_TABLE_BEAUTIFY" val="smartTable{213866c4-a4ff-47e2-88b8-7abb38d232d1}"/>
</p:tagLst>
</file>

<file path=ppt/tags/tag70.xml><?xml version="1.0" encoding="utf-8"?>
<p:tagLst xmlns:p="http://schemas.openxmlformats.org/presentationml/2006/main">
  <p:tag name="KSO_WM_UNIT_TABLE_BEAUTIFY" val="smartTable{2525c003-9e16-4e84-95a0-7bd74f470359}"/>
</p:tagLst>
</file>

<file path=ppt/tags/tag71.xml><?xml version="1.0" encoding="utf-8"?>
<p:tagLst xmlns:p="http://schemas.openxmlformats.org/presentationml/2006/main">
  <p:tag name="KSO_WM_UNIT_TABLE_BEAUTIFY" val="smartTable{4a411f72-d4f5-48f6-a280-504f1f970038}"/>
</p:tagLst>
</file>

<file path=ppt/tags/tag72.xml><?xml version="1.0" encoding="utf-8"?>
<p:tagLst xmlns:p="http://schemas.openxmlformats.org/presentationml/2006/main">
  <p:tag name="KSO_WM_UNIT_TABLE_BEAUTIFY" val="smartTable{14cdacf7-3a4e-4f03-8471-1ed3c6cf7f79}"/>
</p:tagLst>
</file>

<file path=ppt/tags/tag73.xml><?xml version="1.0" encoding="utf-8"?>
<p:tagLst xmlns:p="http://schemas.openxmlformats.org/presentationml/2006/main">
  <p:tag name="KSO_WM_UNIT_TABLE_BEAUTIFY" val="smartTable{c1fc1cd4-cc50-4072-be69-c3457e629f5e}"/>
</p:tagLst>
</file>

<file path=ppt/tags/tag74.xml><?xml version="1.0" encoding="utf-8"?>
<p:tagLst xmlns:p="http://schemas.openxmlformats.org/presentationml/2006/main">
  <p:tag name="KSO_WM_UNIT_TABLE_BEAUTIFY" val="smartTable{4b1d07fb-3b03-4b50-8437-aea55c5919a2}"/>
</p:tagLst>
</file>

<file path=ppt/tags/tag75.xml><?xml version="1.0" encoding="utf-8"?>
<p:tagLst xmlns:p="http://schemas.openxmlformats.org/presentationml/2006/main">
  <p:tag name="KSO_WM_UNIT_TABLE_BEAUTIFY" val="smartTable{bffd97ad-17ec-4cd7-9506-41380b41f54f}"/>
</p:tagLst>
</file>

<file path=ppt/tags/tag76.xml><?xml version="1.0" encoding="utf-8"?>
<p:tagLst xmlns:p="http://schemas.openxmlformats.org/presentationml/2006/main">
  <p:tag name="KSO_WM_UNIT_TABLE_BEAUTIFY" val="smartTable{d84342b5-50f0-4271-91e9-87142714671a}"/>
</p:tagLst>
</file>

<file path=ppt/tags/tag77.xml><?xml version="1.0" encoding="utf-8"?>
<p:tagLst xmlns:p="http://schemas.openxmlformats.org/presentationml/2006/main">
  <p:tag name="KSO_WM_UNIT_TABLE_BEAUTIFY" val="smartTable{37cf52f6-ac80-46f6-985f-e41363efac19}"/>
</p:tagLst>
</file>

<file path=ppt/tags/tag78.xml><?xml version="1.0" encoding="utf-8"?>
<p:tagLst xmlns:p="http://schemas.openxmlformats.org/presentationml/2006/main">
  <p:tag name="KSO_WM_UNIT_TABLE_BEAUTIFY" val="smartTable{6539f480-d1ea-4e0e-a489-fe4140cd7608}"/>
</p:tagLst>
</file>

<file path=ppt/tags/tag79.xml><?xml version="1.0" encoding="utf-8"?>
<p:tagLst xmlns:p="http://schemas.openxmlformats.org/presentationml/2006/main">
  <p:tag name="KSO_WM_UNIT_TABLE_BEAUTIFY" val="smartTable{dd108aac-92de-42a3-88d5-619160d23015}"/>
</p:tagLst>
</file>

<file path=ppt/tags/tag8.xml><?xml version="1.0" encoding="utf-8"?>
<p:tagLst xmlns:p="http://schemas.openxmlformats.org/presentationml/2006/main">
  <p:tag name="KSO_WM_UNIT_TABLE_BEAUTIFY" val="smartTable{fd933ccf-d159-40e9-8507-868494d3d2e3}"/>
</p:tagLst>
</file>

<file path=ppt/tags/tag80.xml><?xml version="1.0" encoding="utf-8"?>
<p:tagLst xmlns:p="http://schemas.openxmlformats.org/presentationml/2006/main">
  <p:tag name="KSO_WM_UNIT_TABLE_BEAUTIFY" val="smartTable{2fed204e-be3c-49ee-a5a3-849ccd568b29}"/>
</p:tagLst>
</file>

<file path=ppt/tags/tag81.xml><?xml version="1.0" encoding="utf-8"?>
<p:tagLst xmlns:p="http://schemas.openxmlformats.org/presentationml/2006/main">
  <p:tag name="KSO_WM_UNIT_TABLE_BEAUTIFY" val="smartTable{9cb54f09-e413-40e6-9f2a-ce0cf1fb82fa}"/>
</p:tagLst>
</file>

<file path=ppt/tags/tag82.xml><?xml version="1.0" encoding="utf-8"?>
<p:tagLst xmlns:p="http://schemas.openxmlformats.org/presentationml/2006/main">
  <p:tag name="KSO_WM_UNIT_TABLE_BEAUTIFY" val="smartTable{989e5f44-f4b4-480d-a11c-d3d1838ef044}"/>
</p:tagLst>
</file>

<file path=ppt/tags/tag83.xml><?xml version="1.0" encoding="utf-8"?>
<p:tagLst xmlns:p="http://schemas.openxmlformats.org/presentationml/2006/main">
  <p:tag name="KSO_WM_UNIT_TABLE_BEAUTIFY" val="smartTable{76b0eb4e-2156-4835-804d-6dfa814ba927}"/>
</p:tagLst>
</file>

<file path=ppt/tags/tag84.xml><?xml version="1.0" encoding="utf-8"?>
<p:tagLst xmlns:p="http://schemas.openxmlformats.org/presentationml/2006/main">
  <p:tag name="KSO_WM_UNIT_TABLE_BEAUTIFY" val="smartTable{27a52040-8eb3-410d-a3e7-e2c7b7381344}"/>
</p:tagLst>
</file>

<file path=ppt/tags/tag85.xml><?xml version="1.0" encoding="utf-8"?>
<p:tagLst xmlns:p="http://schemas.openxmlformats.org/presentationml/2006/main">
  <p:tag name="KSO_WM_UNIT_TABLE_BEAUTIFY" val="smartTable{ad7be046-e4e5-47a9-b15e-f3d896bced2e}"/>
</p:tagLst>
</file>

<file path=ppt/tags/tag86.xml><?xml version="1.0" encoding="utf-8"?>
<p:tagLst xmlns:p="http://schemas.openxmlformats.org/presentationml/2006/main">
  <p:tag name="KSO_WM_UNIT_TABLE_BEAUTIFY" val="smartTable{1da4d43d-6663-465e-bde2-15bd37ebc048}"/>
</p:tagLst>
</file>

<file path=ppt/tags/tag87.xml><?xml version="1.0" encoding="utf-8"?>
<p:tagLst xmlns:p="http://schemas.openxmlformats.org/presentationml/2006/main">
  <p:tag name="KSO_WM_UNIT_TABLE_BEAUTIFY" val="smartTable{b7e4ff08-80b4-4295-9ea8-7e366b44fad4}"/>
</p:tagLst>
</file>

<file path=ppt/tags/tag88.xml><?xml version="1.0" encoding="utf-8"?>
<p:tagLst xmlns:p="http://schemas.openxmlformats.org/presentationml/2006/main">
  <p:tag name="KSO_WM_UNIT_TABLE_BEAUTIFY" val="smartTable{bf91ac8b-018f-483c-a9bc-bc6994c242d6}"/>
</p:tagLst>
</file>

<file path=ppt/tags/tag89.xml><?xml version="1.0" encoding="utf-8"?>
<p:tagLst xmlns:p="http://schemas.openxmlformats.org/presentationml/2006/main">
  <p:tag name="KSO_WM_UNIT_TABLE_BEAUTIFY" val="smartTable{8ed6469e-e9b9-4037-96c6-175e909f0fab}"/>
</p:tagLst>
</file>

<file path=ppt/tags/tag9.xml><?xml version="1.0" encoding="utf-8"?>
<p:tagLst xmlns:p="http://schemas.openxmlformats.org/presentationml/2006/main">
  <p:tag name="KSO_WM_UNIT_TABLE_BEAUTIFY" val="smartTable{51cf32d2-75c9-4983-82e6-150e3cdb6986}"/>
</p:tagLst>
</file>

<file path=ppt/tags/tag90.xml><?xml version="1.0" encoding="utf-8"?>
<p:tagLst xmlns:p="http://schemas.openxmlformats.org/presentationml/2006/main">
  <p:tag name="KSO_WM_UNIT_TABLE_BEAUTIFY" val="smartTable{e804ad5c-97ac-4334-8b5a-f33fd3a41f38}"/>
</p:tagLst>
</file>

<file path=ppt/tags/tag91.xml><?xml version="1.0" encoding="utf-8"?>
<p:tagLst xmlns:p="http://schemas.openxmlformats.org/presentationml/2006/main">
  <p:tag name="KSO_WM_UNIT_TABLE_BEAUTIFY" val="smartTable{1711d251-eb99-403f-ae67-c62097ef9a0f}"/>
</p:tagLst>
</file>

<file path=ppt/tags/tag92.xml><?xml version="1.0" encoding="utf-8"?>
<p:tagLst xmlns:p="http://schemas.openxmlformats.org/presentationml/2006/main">
  <p:tag name="KSO_WM_UNIT_TABLE_BEAUTIFY" val="smartTable{04c0c853-e2e2-4a02-b50c-0d6b7ec666e0}"/>
</p:tagLst>
</file>

<file path=ppt/tags/tag93.xml><?xml version="1.0" encoding="utf-8"?>
<p:tagLst xmlns:p="http://schemas.openxmlformats.org/presentationml/2006/main">
  <p:tag name="KSO_WM_UNIT_TABLE_BEAUTIFY" val="smartTable{7f9f83c0-87f5-4bf9-b533-f92f1dcab7c8}"/>
</p:tagLst>
</file>

<file path=ppt/tags/tag94.xml><?xml version="1.0" encoding="utf-8"?>
<p:tagLst xmlns:p="http://schemas.openxmlformats.org/presentationml/2006/main">
  <p:tag name="KSO_WM_UNIT_TABLE_BEAUTIFY" val="smartTable{6ca35efd-2cfe-48f9-a0e5-c712d0909d31}"/>
</p:tagLst>
</file>

<file path=ppt/tags/tag95.xml><?xml version="1.0" encoding="utf-8"?>
<p:tagLst xmlns:p="http://schemas.openxmlformats.org/presentationml/2006/main">
  <p:tag name="KSO_WM_UNIT_TABLE_BEAUTIFY" val="smartTable{8660df94-02c2-42e1-93af-7432b5ae5a9d}"/>
</p:tagLst>
</file>

<file path=ppt/tags/tag96.xml><?xml version="1.0" encoding="utf-8"?>
<p:tagLst xmlns:p="http://schemas.openxmlformats.org/presentationml/2006/main">
  <p:tag name="KSO_WM_UNIT_TABLE_BEAUTIFY" val="smartTable{d9d67818-6a28-4017-a456-bb804cad5e84}"/>
</p:tagLst>
</file>

<file path=ppt/tags/tag97.xml><?xml version="1.0" encoding="utf-8"?>
<p:tagLst xmlns:p="http://schemas.openxmlformats.org/presentationml/2006/main">
  <p:tag name="KSO_WM_UNIT_TABLE_BEAUTIFY" val="smartTable{d548b949-d6e4-40f9-b10b-a77fdf251407}"/>
</p:tagLst>
</file>

<file path=ppt/tags/tag98.xml><?xml version="1.0" encoding="utf-8"?>
<p:tagLst xmlns:p="http://schemas.openxmlformats.org/presentationml/2006/main">
  <p:tag name="KSO_WM_UNIT_TABLE_BEAUTIFY" val="smartTable{a9b00c72-e13e-42d2-92ed-453c9575c6b0}"/>
</p:tagLst>
</file>

<file path=ppt/tags/tag99.xml><?xml version="1.0" encoding="utf-8"?>
<p:tagLst xmlns:p="http://schemas.openxmlformats.org/presentationml/2006/main">
  <p:tag name="KSO_WM_UNIT_TABLE_BEAUTIFY" val="smartTable{5106a5f4-60e5-474d-a5ca-4ef21a7dc7b8}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96208</Words>
  <Application>WPS 演示</Application>
  <PresentationFormat>宽屏</PresentationFormat>
  <Paragraphs>35717</Paragraphs>
  <Slides>295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295</vt:i4>
      </vt:variant>
    </vt:vector>
  </HeadingPairs>
  <TitlesOfParts>
    <vt:vector size="302" baseType="lpstr">
      <vt:lpstr>Arial</vt:lpstr>
      <vt:lpstr>宋体</vt:lpstr>
      <vt:lpstr>Wingdings</vt:lpstr>
      <vt:lpstr>微软雅黑</vt:lpstr>
      <vt:lpstr>Arial Unicode MS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Administrator</dc:creator>
  <cp:lastModifiedBy>三塘风景</cp:lastModifiedBy>
  <cp:revision>43</cp:revision>
  <dcterms:created xsi:type="dcterms:W3CDTF">2021-04-02T01:50:00Z</dcterms:created>
  <dcterms:modified xsi:type="dcterms:W3CDTF">2021-04-02T09:20:05Z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FD90D0AF262F4C57A990AE057FE2617E</vt:lpwstr>
  </property>
  <property fmtid="{D5CDD505-2E9C-101B-9397-08002B2CF9AE}" pid="3" name="KSOProductBuildVer">
    <vt:lpwstr>2052-11.1.0.10356</vt:lpwstr>
  </property>
</Properties>
</file>